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1016" r:id="rId2"/>
    <p:sldId id="1117" r:id="rId3"/>
    <p:sldId id="1116" r:id="rId4"/>
    <p:sldId id="1026" r:id="rId5"/>
    <p:sldId id="1093" r:id="rId6"/>
    <p:sldId id="1094" r:id="rId7"/>
    <p:sldId id="1095" r:id="rId8"/>
    <p:sldId id="1096" r:id="rId9"/>
    <p:sldId id="1100" r:id="rId10"/>
    <p:sldId id="1109" r:id="rId11"/>
    <p:sldId id="1114" r:id="rId12"/>
    <p:sldId id="1115" r:id="rId13"/>
    <p:sldId id="1111" r:id="rId14"/>
    <p:sldId id="1064"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藤　正則" initials="佐藤　正則" lastIdx="3" clrIdx="0">
    <p:extLst>
      <p:ext uri="{19B8F6BF-5375-455C-9EA6-DF929625EA0E}">
        <p15:presenceInfo xmlns:p15="http://schemas.microsoft.com/office/powerpoint/2012/main" userId="S-1-5-21-787101530-2975022503-341640924-147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92D050"/>
    <a:srgbClr val="FF6600"/>
    <a:srgbClr val="FF0000"/>
    <a:srgbClr val="FFFF99"/>
    <a:srgbClr val="FFFF66"/>
    <a:srgbClr val="FFE5FF"/>
    <a:srgbClr val="FFCCFF"/>
    <a:srgbClr val="FFD685"/>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0" autoAdjust="0"/>
    <p:restoredTop sz="82288" autoAdjust="0"/>
  </p:normalViewPr>
  <p:slideViewPr>
    <p:cSldViewPr>
      <p:cViewPr varScale="1">
        <p:scale>
          <a:sx n="59" d="100"/>
          <a:sy n="59" d="100"/>
        </p:scale>
        <p:origin x="1620" y="7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51" d="100"/>
          <a:sy n="51" d="100"/>
        </p:scale>
        <p:origin x="2112" y="72"/>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CAF2D7-7ADB-4D3B-82B2-D7723824CF5A}"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kumimoji="1" lang="ja-JP" altLang="en-US"/>
        </a:p>
      </dgm:t>
    </dgm:pt>
    <dgm:pt modelId="{DA0D1561-73EA-4173-A731-783DB6E711C0}">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en-US" altLang="ja-JP" sz="2800" dirty="0"/>
            <a:t>2040</a:t>
          </a:r>
          <a:r>
            <a:rPr kumimoji="1" lang="ja-JP" altLang="en-US" sz="2800" dirty="0"/>
            <a:t>ビジョン（仮）</a:t>
          </a:r>
        </a:p>
      </dgm:t>
    </dgm:pt>
    <dgm:pt modelId="{C46ACF8B-F904-4E1D-84D6-4FDF47908693}" type="parTrans" cxnId="{F0979F7F-6B9F-4C75-A7E5-633CACC0B5CC}">
      <dgm:prSet/>
      <dgm:spPr/>
      <dgm:t>
        <a:bodyPr/>
        <a:lstStyle/>
        <a:p>
          <a:endParaRPr kumimoji="1" lang="ja-JP" altLang="en-US" sz="1600"/>
        </a:p>
      </dgm:t>
    </dgm:pt>
    <dgm:pt modelId="{A82DB97B-E72A-4961-881A-4D2009461168}" type="sibTrans" cxnId="{F0979F7F-6B9F-4C75-A7E5-633CACC0B5CC}">
      <dgm:prSet/>
      <dgm:spPr/>
      <dgm:t>
        <a:bodyPr/>
        <a:lstStyle/>
        <a:p>
          <a:endParaRPr kumimoji="1" lang="ja-JP" altLang="en-US" sz="1600"/>
        </a:p>
      </dgm:t>
    </dgm:pt>
    <dgm:pt modelId="{5E1469AA-54AB-4593-BBF7-76550E5A8B7A}">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2800" dirty="0"/>
            <a:t>基本方針１</a:t>
          </a:r>
        </a:p>
      </dgm:t>
    </dgm:pt>
    <dgm:pt modelId="{44DCAB07-EFEE-472B-B5E5-39719864D3AB}" type="parTrans" cxnId="{0584FEA8-BAE1-4144-8215-AC513D65FD94}">
      <dgm:prSet>
        <dgm:style>
          <a:lnRef idx="2">
            <a:schemeClr val="accent6"/>
          </a:lnRef>
          <a:fillRef idx="0">
            <a:schemeClr val="accent6"/>
          </a:fillRef>
          <a:effectRef idx="1">
            <a:schemeClr val="accent6"/>
          </a:effectRef>
          <a:fontRef idx="minor">
            <a:schemeClr val="tx1"/>
          </a:fontRef>
        </dgm:style>
      </dgm:prSet>
      <dgm:spPr/>
      <dgm:t>
        <a:bodyPr/>
        <a:lstStyle/>
        <a:p>
          <a:endParaRPr kumimoji="1" lang="ja-JP" altLang="en-US" sz="1600"/>
        </a:p>
      </dgm:t>
    </dgm:pt>
    <dgm:pt modelId="{C6823767-88C3-4F59-9E09-082025517800}" type="sibTrans" cxnId="{0584FEA8-BAE1-4144-8215-AC513D65FD94}">
      <dgm:prSet/>
      <dgm:spPr/>
      <dgm:t>
        <a:bodyPr/>
        <a:lstStyle/>
        <a:p>
          <a:endParaRPr kumimoji="1" lang="ja-JP" altLang="en-US" sz="1600"/>
        </a:p>
      </dgm:t>
    </dgm:pt>
    <dgm:pt modelId="{C246074C-1602-4995-9B09-9BE70C708CC1}">
      <dgm:prSet phldrT="[テキスト]" custT="1">
        <dgm:style>
          <a:lnRef idx="1">
            <a:schemeClr val="accent3"/>
          </a:lnRef>
          <a:fillRef idx="2">
            <a:schemeClr val="accent3"/>
          </a:fillRef>
          <a:effectRef idx="1">
            <a:schemeClr val="accent3"/>
          </a:effectRef>
          <a:fontRef idx="minor">
            <a:schemeClr val="dk1"/>
          </a:fontRef>
        </dgm:style>
      </dgm:prSet>
      <dgm:spPr/>
      <dgm:t>
        <a:bodyPr/>
        <a:lstStyle/>
        <a:p>
          <a:pPr>
            <a:spcAft>
              <a:spcPts val="0"/>
            </a:spcAft>
          </a:pPr>
          <a:r>
            <a:rPr kumimoji="1" lang="ja-JP" altLang="en-US" sz="2000" dirty="0"/>
            <a:t>変革に向けた</a:t>
          </a:r>
          <a:endParaRPr kumimoji="1" lang="en-US" altLang="ja-JP" sz="2000" dirty="0"/>
        </a:p>
        <a:p>
          <a:pPr>
            <a:spcAft>
              <a:spcPct val="35000"/>
            </a:spcAft>
          </a:pPr>
          <a:r>
            <a:rPr kumimoji="1" lang="ja-JP" altLang="en-US" sz="2000" dirty="0"/>
            <a:t>取組①</a:t>
          </a:r>
        </a:p>
      </dgm:t>
    </dgm:pt>
    <dgm:pt modelId="{DDEF46BA-AE2E-40C9-A4DC-1316F0D58B75}" type="parTrans" cxnId="{BF200889-7308-44E1-9C17-AC1E1249A8BB}">
      <dgm:prSet>
        <dgm:style>
          <a:lnRef idx="1">
            <a:schemeClr val="accent3"/>
          </a:lnRef>
          <a:fillRef idx="2">
            <a:schemeClr val="accent3"/>
          </a:fillRef>
          <a:effectRef idx="1">
            <a:schemeClr val="accent3"/>
          </a:effectRef>
          <a:fontRef idx="minor">
            <a:schemeClr val="dk1"/>
          </a:fontRef>
        </dgm:style>
      </dgm:prSet>
      <dgm:spPr/>
      <dgm:t>
        <a:bodyPr/>
        <a:lstStyle/>
        <a:p>
          <a:endParaRPr kumimoji="1" lang="ja-JP" altLang="en-US" sz="1600"/>
        </a:p>
      </dgm:t>
    </dgm:pt>
    <dgm:pt modelId="{58E2EA7A-215B-4B9D-B030-9CB229EB7269}" type="sibTrans" cxnId="{BF200889-7308-44E1-9C17-AC1E1249A8BB}">
      <dgm:prSet/>
      <dgm:spPr/>
      <dgm:t>
        <a:bodyPr/>
        <a:lstStyle/>
        <a:p>
          <a:endParaRPr kumimoji="1" lang="ja-JP" altLang="en-US" sz="1600"/>
        </a:p>
      </dgm:t>
    </dgm:pt>
    <dgm:pt modelId="{F3E2D786-D704-4868-82D2-ED0F94E3FFE6}">
      <dgm:prSet phldrT="[テキスト]" custT="1">
        <dgm:style>
          <a:lnRef idx="1">
            <a:schemeClr val="accent3"/>
          </a:lnRef>
          <a:fillRef idx="2">
            <a:schemeClr val="accent3"/>
          </a:fillRef>
          <a:effectRef idx="1">
            <a:schemeClr val="accent3"/>
          </a:effectRef>
          <a:fontRef idx="minor">
            <a:schemeClr val="dk1"/>
          </a:fontRef>
        </dgm:style>
      </dgm:prSet>
      <dgm:spPr/>
      <dgm:t>
        <a:bodyPr/>
        <a:lstStyle/>
        <a:p>
          <a:pPr>
            <a:spcAft>
              <a:spcPts val="0"/>
            </a:spcAft>
          </a:pPr>
          <a:r>
            <a:rPr kumimoji="1" lang="ja-JP" altLang="en-US" sz="2000" dirty="0"/>
            <a:t>変革に向けた</a:t>
          </a:r>
          <a:endParaRPr kumimoji="1" lang="en-US" altLang="ja-JP" sz="2000" dirty="0"/>
        </a:p>
        <a:p>
          <a:pPr>
            <a:spcAft>
              <a:spcPts val="0"/>
            </a:spcAft>
          </a:pPr>
          <a:r>
            <a:rPr kumimoji="1" lang="ja-JP" altLang="en-US" sz="2000" dirty="0"/>
            <a:t>取組②</a:t>
          </a:r>
        </a:p>
      </dgm:t>
    </dgm:pt>
    <dgm:pt modelId="{B1BD8060-7171-4BC0-82EA-90A8C1E22E93}" type="parTrans" cxnId="{1C478EA6-1F8F-45D0-AAAA-AC2B56A3113A}">
      <dgm:prSet>
        <dgm:style>
          <a:lnRef idx="1">
            <a:schemeClr val="accent3"/>
          </a:lnRef>
          <a:fillRef idx="2">
            <a:schemeClr val="accent3"/>
          </a:fillRef>
          <a:effectRef idx="1">
            <a:schemeClr val="accent3"/>
          </a:effectRef>
          <a:fontRef idx="minor">
            <a:schemeClr val="dk1"/>
          </a:fontRef>
        </dgm:style>
      </dgm:prSet>
      <dgm:spPr/>
      <dgm:t>
        <a:bodyPr/>
        <a:lstStyle/>
        <a:p>
          <a:endParaRPr kumimoji="1" lang="ja-JP" altLang="en-US" sz="1600"/>
        </a:p>
      </dgm:t>
    </dgm:pt>
    <dgm:pt modelId="{419C4E73-535B-4E7A-A289-2BB80F67BF6D}" type="sibTrans" cxnId="{1C478EA6-1F8F-45D0-AAAA-AC2B56A3113A}">
      <dgm:prSet/>
      <dgm:spPr/>
      <dgm:t>
        <a:bodyPr/>
        <a:lstStyle/>
        <a:p>
          <a:endParaRPr kumimoji="1" lang="ja-JP" altLang="en-US" sz="1600"/>
        </a:p>
      </dgm:t>
    </dgm:pt>
    <dgm:pt modelId="{56678203-F7C6-4247-9C78-3B48BE30F42C}">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2800" dirty="0"/>
            <a:t>基本方針２</a:t>
          </a:r>
        </a:p>
      </dgm:t>
    </dgm:pt>
    <dgm:pt modelId="{7856E09F-C826-44BB-999B-2E5911CDDEA0}" type="parTrans" cxnId="{8012577A-C0DB-4E8B-BDE9-F1394ECC57C3}">
      <dgm:prSet>
        <dgm:style>
          <a:lnRef idx="1">
            <a:schemeClr val="accent6"/>
          </a:lnRef>
          <a:fillRef idx="0">
            <a:schemeClr val="accent6"/>
          </a:fillRef>
          <a:effectRef idx="0">
            <a:schemeClr val="accent6"/>
          </a:effectRef>
          <a:fontRef idx="minor">
            <a:schemeClr val="tx1"/>
          </a:fontRef>
        </dgm:style>
      </dgm:prSet>
      <dgm:spPr/>
      <dgm:t>
        <a:bodyPr/>
        <a:lstStyle/>
        <a:p>
          <a:endParaRPr kumimoji="1" lang="ja-JP" altLang="en-US" sz="1600"/>
        </a:p>
      </dgm:t>
    </dgm:pt>
    <dgm:pt modelId="{C35C8247-ED98-4224-8A00-DC898E526500}" type="sibTrans" cxnId="{8012577A-C0DB-4E8B-BDE9-F1394ECC57C3}">
      <dgm:prSet/>
      <dgm:spPr/>
      <dgm:t>
        <a:bodyPr/>
        <a:lstStyle/>
        <a:p>
          <a:endParaRPr kumimoji="1" lang="ja-JP" altLang="en-US" sz="1600"/>
        </a:p>
      </dgm:t>
    </dgm:pt>
    <dgm:pt modelId="{15973926-628A-4ACB-987A-A11AD2BFD91A}">
      <dgm:prSet phldrT="[テキスト]" custT="1">
        <dgm:style>
          <a:lnRef idx="1">
            <a:schemeClr val="accent3"/>
          </a:lnRef>
          <a:fillRef idx="2">
            <a:schemeClr val="accent3"/>
          </a:fillRef>
          <a:effectRef idx="1">
            <a:schemeClr val="accent3"/>
          </a:effectRef>
          <a:fontRef idx="minor">
            <a:schemeClr val="dk1"/>
          </a:fontRef>
        </dgm:style>
      </dgm:prSet>
      <dgm:spPr/>
      <dgm:t>
        <a:bodyPr/>
        <a:lstStyle/>
        <a:p>
          <a:pPr>
            <a:spcAft>
              <a:spcPts val="0"/>
            </a:spcAft>
          </a:pPr>
          <a:r>
            <a:rPr kumimoji="1" lang="ja-JP" altLang="en-US" sz="2000" dirty="0"/>
            <a:t>変革に向けた</a:t>
          </a:r>
          <a:endParaRPr kumimoji="1" lang="en-US" altLang="ja-JP" sz="2000" dirty="0"/>
        </a:p>
        <a:p>
          <a:pPr>
            <a:spcAft>
              <a:spcPts val="0"/>
            </a:spcAft>
          </a:pPr>
          <a:r>
            <a:rPr kumimoji="1" lang="ja-JP" altLang="en-US" sz="2000" dirty="0"/>
            <a:t>取組③</a:t>
          </a:r>
          <a:endParaRPr kumimoji="1" lang="en-US" altLang="ja-JP" sz="2000" dirty="0"/>
        </a:p>
      </dgm:t>
    </dgm:pt>
    <dgm:pt modelId="{C4E1D3E9-6C92-42FD-B702-CE5C24F7521B}" type="parTrans" cxnId="{72D07820-2371-472D-AF05-E9FB80B642FC}">
      <dgm:prSet>
        <dgm:style>
          <a:lnRef idx="1">
            <a:schemeClr val="accent3"/>
          </a:lnRef>
          <a:fillRef idx="2">
            <a:schemeClr val="accent3"/>
          </a:fillRef>
          <a:effectRef idx="1">
            <a:schemeClr val="accent3"/>
          </a:effectRef>
          <a:fontRef idx="minor">
            <a:schemeClr val="dk1"/>
          </a:fontRef>
        </dgm:style>
      </dgm:prSet>
      <dgm:spPr/>
      <dgm:t>
        <a:bodyPr/>
        <a:lstStyle/>
        <a:p>
          <a:endParaRPr kumimoji="1" lang="ja-JP" altLang="en-US" sz="1600"/>
        </a:p>
      </dgm:t>
    </dgm:pt>
    <dgm:pt modelId="{0DB88B0A-AA28-48FA-8DBE-7F9272B2A24E}" type="sibTrans" cxnId="{72D07820-2371-472D-AF05-E9FB80B642FC}">
      <dgm:prSet/>
      <dgm:spPr/>
      <dgm:t>
        <a:bodyPr/>
        <a:lstStyle/>
        <a:p>
          <a:endParaRPr kumimoji="1" lang="ja-JP" altLang="en-US" sz="1600"/>
        </a:p>
      </dgm:t>
    </dgm:pt>
    <dgm:pt modelId="{1420EE62-750B-4C18-A552-116F701305A0}">
      <dgm:prSet phldrT="[テキスト]" custT="1">
        <dgm:style>
          <a:lnRef idx="1">
            <a:schemeClr val="accent3"/>
          </a:lnRef>
          <a:fillRef idx="2">
            <a:schemeClr val="accent3"/>
          </a:fillRef>
          <a:effectRef idx="1">
            <a:schemeClr val="accent3"/>
          </a:effectRef>
          <a:fontRef idx="minor">
            <a:schemeClr val="dk1"/>
          </a:fontRef>
        </dgm:style>
      </dgm:prSet>
      <dgm:spPr/>
      <dgm:t>
        <a:bodyPr/>
        <a:lstStyle/>
        <a:p>
          <a:pPr>
            <a:spcAft>
              <a:spcPts val="0"/>
            </a:spcAft>
          </a:pPr>
          <a:r>
            <a:rPr kumimoji="1" lang="ja-JP" altLang="en-US" sz="2000" dirty="0"/>
            <a:t>変革に向けた</a:t>
          </a:r>
          <a:endParaRPr kumimoji="1" lang="en-US" altLang="ja-JP" sz="2000" dirty="0"/>
        </a:p>
        <a:p>
          <a:pPr>
            <a:spcAft>
              <a:spcPts val="0"/>
            </a:spcAft>
          </a:pPr>
          <a:r>
            <a:rPr kumimoji="1" lang="ja-JP" altLang="en-US" sz="2000" dirty="0"/>
            <a:t>取組④</a:t>
          </a:r>
        </a:p>
      </dgm:t>
    </dgm:pt>
    <dgm:pt modelId="{39533D36-5D5A-4279-B212-E4086725F3B7}" type="parTrans" cxnId="{1410D0FC-E85C-4813-A15D-A361FC43E5AE}">
      <dgm:prSet>
        <dgm:style>
          <a:lnRef idx="1">
            <a:schemeClr val="accent3"/>
          </a:lnRef>
          <a:fillRef idx="2">
            <a:schemeClr val="accent3"/>
          </a:fillRef>
          <a:effectRef idx="1">
            <a:schemeClr val="accent3"/>
          </a:effectRef>
          <a:fontRef idx="minor">
            <a:schemeClr val="dk1"/>
          </a:fontRef>
        </dgm:style>
      </dgm:prSet>
      <dgm:spPr/>
      <dgm:t>
        <a:bodyPr/>
        <a:lstStyle/>
        <a:p>
          <a:endParaRPr kumimoji="1" lang="ja-JP" altLang="en-US" sz="1600"/>
        </a:p>
      </dgm:t>
    </dgm:pt>
    <dgm:pt modelId="{0B454053-0B5B-47AC-9BAD-38AE243BD7CC}" type="sibTrans" cxnId="{1410D0FC-E85C-4813-A15D-A361FC43E5AE}">
      <dgm:prSet/>
      <dgm:spPr/>
      <dgm:t>
        <a:bodyPr/>
        <a:lstStyle/>
        <a:p>
          <a:endParaRPr kumimoji="1" lang="ja-JP" altLang="en-US" sz="1600"/>
        </a:p>
      </dgm:t>
    </dgm:pt>
    <dgm:pt modelId="{06B52E49-3376-436E-BE17-C60AD955ED3F}">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2800" dirty="0"/>
            <a:t>基本方針３</a:t>
          </a:r>
        </a:p>
      </dgm:t>
    </dgm:pt>
    <dgm:pt modelId="{D45FC06A-AADA-4860-8571-052E243D5D94}" type="parTrans" cxnId="{342A76B2-4A6B-4213-864E-E95CE3E62196}">
      <dgm:prSet>
        <dgm:style>
          <a:lnRef idx="2">
            <a:schemeClr val="accent6"/>
          </a:lnRef>
          <a:fillRef idx="0">
            <a:schemeClr val="accent6"/>
          </a:fillRef>
          <a:effectRef idx="1">
            <a:schemeClr val="accent6"/>
          </a:effectRef>
          <a:fontRef idx="minor">
            <a:schemeClr val="tx1"/>
          </a:fontRef>
        </dgm:style>
      </dgm:prSet>
      <dgm:spPr/>
      <dgm:t>
        <a:bodyPr/>
        <a:lstStyle/>
        <a:p>
          <a:endParaRPr kumimoji="1" lang="ja-JP" altLang="en-US" sz="1600"/>
        </a:p>
      </dgm:t>
    </dgm:pt>
    <dgm:pt modelId="{824C4944-913B-4528-B8E5-D31FEBA84A1B}" type="sibTrans" cxnId="{342A76B2-4A6B-4213-864E-E95CE3E62196}">
      <dgm:prSet/>
      <dgm:spPr/>
      <dgm:t>
        <a:bodyPr/>
        <a:lstStyle/>
        <a:p>
          <a:endParaRPr kumimoji="1" lang="ja-JP" altLang="en-US" sz="1600"/>
        </a:p>
      </dgm:t>
    </dgm:pt>
    <dgm:pt modelId="{84F710B1-D7A0-48DC-9DA1-BA2FBCD95AB7}">
      <dgm:prSet custT="1">
        <dgm:style>
          <a:lnRef idx="1">
            <a:schemeClr val="accent3"/>
          </a:lnRef>
          <a:fillRef idx="2">
            <a:schemeClr val="accent3"/>
          </a:fillRef>
          <a:effectRef idx="1">
            <a:schemeClr val="accent3"/>
          </a:effectRef>
          <a:fontRef idx="minor">
            <a:schemeClr val="dk1"/>
          </a:fontRef>
        </dgm:style>
      </dgm:prSet>
      <dgm:spPr/>
      <dgm:t>
        <a:bodyPr/>
        <a:lstStyle/>
        <a:p>
          <a:pPr>
            <a:spcAft>
              <a:spcPts val="0"/>
            </a:spcAft>
          </a:pPr>
          <a:r>
            <a:rPr kumimoji="1" lang="ja-JP" altLang="en-US" sz="2000" dirty="0"/>
            <a:t>変革に向けた</a:t>
          </a:r>
          <a:endParaRPr kumimoji="1" lang="en-US" altLang="ja-JP" sz="2000" dirty="0"/>
        </a:p>
        <a:p>
          <a:pPr>
            <a:spcAft>
              <a:spcPts val="0"/>
            </a:spcAft>
          </a:pPr>
          <a:r>
            <a:rPr kumimoji="1" lang="ja-JP" altLang="en-US" sz="2000" dirty="0"/>
            <a:t>取組⑤</a:t>
          </a:r>
        </a:p>
      </dgm:t>
    </dgm:pt>
    <dgm:pt modelId="{04877AA8-8D67-4C4D-9789-70C00A2128E3}" type="parTrans" cxnId="{9D4CD2DB-EAAE-459E-B25E-DA0B6E99721F}">
      <dgm:prSet>
        <dgm:style>
          <a:lnRef idx="1">
            <a:schemeClr val="accent3"/>
          </a:lnRef>
          <a:fillRef idx="0">
            <a:schemeClr val="accent3"/>
          </a:fillRef>
          <a:effectRef idx="0">
            <a:schemeClr val="accent3"/>
          </a:effectRef>
          <a:fontRef idx="minor">
            <a:schemeClr val="tx1"/>
          </a:fontRef>
        </dgm:style>
      </dgm:prSet>
      <dgm:spPr/>
      <dgm:t>
        <a:bodyPr/>
        <a:lstStyle/>
        <a:p>
          <a:endParaRPr kumimoji="1" lang="ja-JP" altLang="en-US" sz="1600"/>
        </a:p>
      </dgm:t>
    </dgm:pt>
    <dgm:pt modelId="{05B39CD5-5A0E-4DE1-A8E5-0B89D814333F}" type="sibTrans" cxnId="{9D4CD2DB-EAAE-459E-B25E-DA0B6E99721F}">
      <dgm:prSet/>
      <dgm:spPr/>
      <dgm:t>
        <a:bodyPr/>
        <a:lstStyle/>
        <a:p>
          <a:endParaRPr kumimoji="1" lang="ja-JP" altLang="en-US" sz="1600"/>
        </a:p>
      </dgm:t>
    </dgm:pt>
    <dgm:pt modelId="{F8CFD9F3-E0F5-4A45-9307-F44EA9AB2793}">
      <dgm:prSet custT="1">
        <dgm:style>
          <a:lnRef idx="1">
            <a:schemeClr val="accent3"/>
          </a:lnRef>
          <a:fillRef idx="2">
            <a:schemeClr val="accent3"/>
          </a:fillRef>
          <a:effectRef idx="1">
            <a:schemeClr val="accent3"/>
          </a:effectRef>
          <a:fontRef idx="minor">
            <a:schemeClr val="dk1"/>
          </a:fontRef>
        </dgm:style>
      </dgm:prSet>
      <dgm:spPr/>
      <dgm:t>
        <a:bodyPr/>
        <a:lstStyle/>
        <a:p>
          <a:pPr>
            <a:spcAft>
              <a:spcPts val="0"/>
            </a:spcAft>
          </a:pPr>
          <a:r>
            <a:rPr kumimoji="1" lang="ja-JP" altLang="en-US" sz="2000" dirty="0"/>
            <a:t>変革に向けた</a:t>
          </a:r>
          <a:endParaRPr kumimoji="1" lang="en-US" altLang="ja-JP" sz="2000" dirty="0"/>
        </a:p>
        <a:p>
          <a:pPr>
            <a:spcAft>
              <a:spcPts val="0"/>
            </a:spcAft>
          </a:pPr>
          <a:r>
            <a:rPr kumimoji="1" lang="ja-JP" altLang="en-US" sz="2000" dirty="0"/>
            <a:t>取組⑥</a:t>
          </a:r>
        </a:p>
      </dgm:t>
    </dgm:pt>
    <dgm:pt modelId="{4017936B-42C2-4A91-978C-BFCDCA610803}" type="parTrans" cxnId="{0F668921-59E9-4A89-928C-1886F967A1F9}">
      <dgm:prSet>
        <dgm:style>
          <a:lnRef idx="1">
            <a:schemeClr val="accent3"/>
          </a:lnRef>
          <a:fillRef idx="2">
            <a:schemeClr val="accent3"/>
          </a:fillRef>
          <a:effectRef idx="1">
            <a:schemeClr val="accent3"/>
          </a:effectRef>
          <a:fontRef idx="minor">
            <a:schemeClr val="dk1"/>
          </a:fontRef>
        </dgm:style>
      </dgm:prSet>
      <dgm:spPr/>
      <dgm:t>
        <a:bodyPr/>
        <a:lstStyle/>
        <a:p>
          <a:endParaRPr kumimoji="1" lang="ja-JP" altLang="en-US" sz="1600"/>
        </a:p>
      </dgm:t>
    </dgm:pt>
    <dgm:pt modelId="{C4254E04-18B2-4F52-A1A7-6C8D71C3A5EB}" type="sibTrans" cxnId="{0F668921-59E9-4A89-928C-1886F967A1F9}">
      <dgm:prSet/>
      <dgm:spPr/>
      <dgm:t>
        <a:bodyPr/>
        <a:lstStyle/>
        <a:p>
          <a:endParaRPr kumimoji="1" lang="ja-JP" altLang="en-US" sz="1600"/>
        </a:p>
      </dgm:t>
    </dgm:pt>
    <dgm:pt modelId="{18AEA23E-B42A-4522-84B8-AC4563ACF830}" type="pres">
      <dgm:prSet presAssocID="{28CAF2D7-7ADB-4D3B-82B2-D7723824CF5A}" presName="hierChild1" presStyleCnt="0">
        <dgm:presLayoutVars>
          <dgm:orgChart val="1"/>
          <dgm:chPref val="1"/>
          <dgm:dir/>
          <dgm:animOne val="branch"/>
          <dgm:animLvl val="lvl"/>
          <dgm:resizeHandles/>
        </dgm:presLayoutVars>
      </dgm:prSet>
      <dgm:spPr/>
    </dgm:pt>
    <dgm:pt modelId="{BF4E9C12-376B-417D-9794-76965D1F134A}" type="pres">
      <dgm:prSet presAssocID="{DA0D1561-73EA-4173-A731-783DB6E711C0}" presName="hierRoot1" presStyleCnt="0">
        <dgm:presLayoutVars>
          <dgm:hierBranch val="init"/>
        </dgm:presLayoutVars>
      </dgm:prSet>
      <dgm:spPr/>
    </dgm:pt>
    <dgm:pt modelId="{2B982B6B-D41D-4E5C-83C7-910FD167D60A}" type="pres">
      <dgm:prSet presAssocID="{DA0D1561-73EA-4173-A731-783DB6E711C0}" presName="rootComposite1" presStyleCnt="0"/>
      <dgm:spPr/>
    </dgm:pt>
    <dgm:pt modelId="{EF7C98E6-D732-4036-A6D5-E578055C192D}" type="pres">
      <dgm:prSet presAssocID="{DA0D1561-73EA-4173-A731-783DB6E711C0}" presName="rootText1" presStyleLbl="node0" presStyleIdx="0" presStyleCnt="1">
        <dgm:presLayoutVars>
          <dgm:chPref val="3"/>
        </dgm:presLayoutVars>
      </dgm:prSet>
      <dgm:spPr/>
    </dgm:pt>
    <dgm:pt modelId="{B31CCF75-8397-4590-BD9E-9F6378125BFA}" type="pres">
      <dgm:prSet presAssocID="{DA0D1561-73EA-4173-A731-783DB6E711C0}" presName="rootConnector1" presStyleLbl="node1" presStyleIdx="0" presStyleCnt="0"/>
      <dgm:spPr/>
    </dgm:pt>
    <dgm:pt modelId="{36EEFA66-1228-4EAF-ADF0-8E6C88A29238}" type="pres">
      <dgm:prSet presAssocID="{DA0D1561-73EA-4173-A731-783DB6E711C0}" presName="hierChild2" presStyleCnt="0"/>
      <dgm:spPr/>
    </dgm:pt>
    <dgm:pt modelId="{5093634D-0BC7-4465-AC1C-4B200E0DCA4F}" type="pres">
      <dgm:prSet presAssocID="{44DCAB07-EFEE-472B-B5E5-39719864D3AB}" presName="Name37" presStyleLbl="parChTrans1D2" presStyleIdx="0" presStyleCnt="3"/>
      <dgm:spPr/>
    </dgm:pt>
    <dgm:pt modelId="{26DEE709-5263-418A-BEB7-259BA8CB2A26}" type="pres">
      <dgm:prSet presAssocID="{5E1469AA-54AB-4593-BBF7-76550E5A8B7A}" presName="hierRoot2" presStyleCnt="0">
        <dgm:presLayoutVars>
          <dgm:hierBranch val="init"/>
        </dgm:presLayoutVars>
      </dgm:prSet>
      <dgm:spPr/>
    </dgm:pt>
    <dgm:pt modelId="{C5C3E31F-4A99-4BE2-B851-B3A58DD31716}" type="pres">
      <dgm:prSet presAssocID="{5E1469AA-54AB-4593-BBF7-76550E5A8B7A}" presName="rootComposite" presStyleCnt="0"/>
      <dgm:spPr/>
    </dgm:pt>
    <dgm:pt modelId="{40C88064-D689-4987-952F-83AE760EC82F}" type="pres">
      <dgm:prSet presAssocID="{5E1469AA-54AB-4593-BBF7-76550E5A8B7A}" presName="rootText" presStyleLbl="node2" presStyleIdx="0" presStyleCnt="3">
        <dgm:presLayoutVars>
          <dgm:chPref val="3"/>
        </dgm:presLayoutVars>
      </dgm:prSet>
      <dgm:spPr/>
    </dgm:pt>
    <dgm:pt modelId="{6D57A2DE-7E2C-46CF-A646-0C1B5EBDDA1F}" type="pres">
      <dgm:prSet presAssocID="{5E1469AA-54AB-4593-BBF7-76550E5A8B7A}" presName="rootConnector" presStyleLbl="node2" presStyleIdx="0" presStyleCnt="3"/>
      <dgm:spPr/>
    </dgm:pt>
    <dgm:pt modelId="{899C351C-CB4A-408B-AAD8-67696D1C066E}" type="pres">
      <dgm:prSet presAssocID="{5E1469AA-54AB-4593-BBF7-76550E5A8B7A}" presName="hierChild4" presStyleCnt="0"/>
      <dgm:spPr/>
    </dgm:pt>
    <dgm:pt modelId="{BFB6FD0C-030D-4469-8408-5017F032655B}" type="pres">
      <dgm:prSet presAssocID="{DDEF46BA-AE2E-40C9-A4DC-1316F0D58B75}" presName="Name37" presStyleLbl="parChTrans1D3" presStyleIdx="0" presStyleCnt="6"/>
      <dgm:spPr/>
    </dgm:pt>
    <dgm:pt modelId="{BC4A32D3-3DAE-495C-8BBE-C73025E1776E}" type="pres">
      <dgm:prSet presAssocID="{C246074C-1602-4995-9B09-9BE70C708CC1}" presName="hierRoot2" presStyleCnt="0">
        <dgm:presLayoutVars>
          <dgm:hierBranch val="init"/>
        </dgm:presLayoutVars>
      </dgm:prSet>
      <dgm:spPr/>
    </dgm:pt>
    <dgm:pt modelId="{26EFCECF-B773-4AC0-96B9-38BC3990257A}" type="pres">
      <dgm:prSet presAssocID="{C246074C-1602-4995-9B09-9BE70C708CC1}" presName="rootComposite" presStyleCnt="0"/>
      <dgm:spPr/>
    </dgm:pt>
    <dgm:pt modelId="{7B716F18-87F0-4D17-BA6F-5B9B84BF2D65}" type="pres">
      <dgm:prSet presAssocID="{C246074C-1602-4995-9B09-9BE70C708CC1}" presName="rootText" presStyleLbl="node3" presStyleIdx="0" presStyleCnt="6">
        <dgm:presLayoutVars>
          <dgm:chPref val="3"/>
        </dgm:presLayoutVars>
      </dgm:prSet>
      <dgm:spPr/>
    </dgm:pt>
    <dgm:pt modelId="{9F657091-1276-4F1A-8DC9-05861DA1CE0A}" type="pres">
      <dgm:prSet presAssocID="{C246074C-1602-4995-9B09-9BE70C708CC1}" presName="rootConnector" presStyleLbl="node3" presStyleIdx="0" presStyleCnt="6"/>
      <dgm:spPr/>
    </dgm:pt>
    <dgm:pt modelId="{5891F260-2194-423F-91F1-E049FDACD2B1}" type="pres">
      <dgm:prSet presAssocID="{C246074C-1602-4995-9B09-9BE70C708CC1}" presName="hierChild4" presStyleCnt="0"/>
      <dgm:spPr/>
    </dgm:pt>
    <dgm:pt modelId="{B8DF9793-A5A9-4031-AA4B-A4C84172F8BE}" type="pres">
      <dgm:prSet presAssocID="{C246074C-1602-4995-9B09-9BE70C708CC1}" presName="hierChild5" presStyleCnt="0"/>
      <dgm:spPr/>
    </dgm:pt>
    <dgm:pt modelId="{8C8887B6-D0CF-4186-8E7C-1EDC7DBEFBE3}" type="pres">
      <dgm:prSet presAssocID="{B1BD8060-7171-4BC0-82EA-90A8C1E22E93}" presName="Name37" presStyleLbl="parChTrans1D3" presStyleIdx="1" presStyleCnt="6"/>
      <dgm:spPr/>
    </dgm:pt>
    <dgm:pt modelId="{07EA4F6F-BDE2-43C4-9E25-C1B7D89E3BA0}" type="pres">
      <dgm:prSet presAssocID="{F3E2D786-D704-4868-82D2-ED0F94E3FFE6}" presName="hierRoot2" presStyleCnt="0">
        <dgm:presLayoutVars>
          <dgm:hierBranch val="init"/>
        </dgm:presLayoutVars>
      </dgm:prSet>
      <dgm:spPr/>
    </dgm:pt>
    <dgm:pt modelId="{FF20EDF8-A291-49AC-82C1-5EBB0879ECFA}" type="pres">
      <dgm:prSet presAssocID="{F3E2D786-D704-4868-82D2-ED0F94E3FFE6}" presName="rootComposite" presStyleCnt="0"/>
      <dgm:spPr/>
    </dgm:pt>
    <dgm:pt modelId="{1D574B77-9D6C-4476-A5A1-2FF04672548E}" type="pres">
      <dgm:prSet presAssocID="{F3E2D786-D704-4868-82D2-ED0F94E3FFE6}" presName="rootText" presStyleLbl="node3" presStyleIdx="1" presStyleCnt="6">
        <dgm:presLayoutVars>
          <dgm:chPref val="3"/>
        </dgm:presLayoutVars>
      </dgm:prSet>
      <dgm:spPr/>
    </dgm:pt>
    <dgm:pt modelId="{470AFC58-4DBA-4861-A1BE-525F42CA368E}" type="pres">
      <dgm:prSet presAssocID="{F3E2D786-D704-4868-82D2-ED0F94E3FFE6}" presName="rootConnector" presStyleLbl="node3" presStyleIdx="1" presStyleCnt="6"/>
      <dgm:spPr/>
    </dgm:pt>
    <dgm:pt modelId="{07C2A89D-F2C5-4D24-89E6-2ACAB1C19FC3}" type="pres">
      <dgm:prSet presAssocID="{F3E2D786-D704-4868-82D2-ED0F94E3FFE6}" presName="hierChild4" presStyleCnt="0"/>
      <dgm:spPr/>
    </dgm:pt>
    <dgm:pt modelId="{718C48A7-F3A5-4138-9B6E-A68DACB1D232}" type="pres">
      <dgm:prSet presAssocID="{F3E2D786-D704-4868-82D2-ED0F94E3FFE6}" presName="hierChild5" presStyleCnt="0"/>
      <dgm:spPr/>
    </dgm:pt>
    <dgm:pt modelId="{26744742-4D3E-4A96-B4FA-293368B4FEE0}" type="pres">
      <dgm:prSet presAssocID="{5E1469AA-54AB-4593-BBF7-76550E5A8B7A}" presName="hierChild5" presStyleCnt="0"/>
      <dgm:spPr/>
    </dgm:pt>
    <dgm:pt modelId="{506258DC-3375-4794-9396-1963DAD27792}" type="pres">
      <dgm:prSet presAssocID="{7856E09F-C826-44BB-999B-2E5911CDDEA0}" presName="Name37" presStyleLbl="parChTrans1D2" presStyleIdx="1" presStyleCnt="3"/>
      <dgm:spPr/>
    </dgm:pt>
    <dgm:pt modelId="{53EB1938-6661-484C-8036-134BD2248AB1}" type="pres">
      <dgm:prSet presAssocID="{56678203-F7C6-4247-9C78-3B48BE30F42C}" presName="hierRoot2" presStyleCnt="0">
        <dgm:presLayoutVars>
          <dgm:hierBranch val="init"/>
        </dgm:presLayoutVars>
      </dgm:prSet>
      <dgm:spPr/>
    </dgm:pt>
    <dgm:pt modelId="{7DCA481E-1766-416F-9EC5-B0CA63EFD92C}" type="pres">
      <dgm:prSet presAssocID="{56678203-F7C6-4247-9C78-3B48BE30F42C}" presName="rootComposite" presStyleCnt="0"/>
      <dgm:spPr/>
    </dgm:pt>
    <dgm:pt modelId="{9F60AFB0-D069-41D5-AFD6-479C145884EE}" type="pres">
      <dgm:prSet presAssocID="{56678203-F7C6-4247-9C78-3B48BE30F42C}" presName="rootText" presStyleLbl="node2" presStyleIdx="1" presStyleCnt="3">
        <dgm:presLayoutVars>
          <dgm:chPref val="3"/>
        </dgm:presLayoutVars>
      </dgm:prSet>
      <dgm:spPr/>
    </dgm:pt>
    <dgm:pt modelId="{D18E1F67-1D41-4F12-B670-A2D12E7D0EC6}" type="pres">
      <dgm:prSet presAssocID="{56678203-F7C6-4247-9C78-3B48BE30F42C}" presName="rootConnector" presStyleLbl="node2" presStyleIdx="1" presStyleCnt="3"/>
      <dgm:spPr/>
    </dgm:pt>
    <dgm:pt modelId="{6EF13D25-9645-4311-A169-86E8465A8E4B}" type="pres">
      <dgm:prSet presAssocID="{56678203-F7C6-4247-9C78-3B48BE30F42C}" presName="hierChild4" presStyleCnt="0"/>
      <dgm:spPr/>
    </dgm:pt>
    <dgm:pt modelId="{62BB91C3-225F-4147-8C53-90A7A735A185}" type="pres">
      <dgm:prSet presAssocID="{C4E1D3E9-6C92-42FD-B702-CE5C24F7521B}" presName="Name37" presStyleLbl="parChTrans1D3" presStyleIdx="2" presStyleCnt="6"/>
      <dgm:spPr/>
    </dgm:pt>
    <dgm:pt modelId="{1C6DF52C-7C2B-4E72-9544-05C7DBD6282E}" type="pres">
      <dgm:prSet presAssocID="{15973926-628A-4ACB-987A-A11AD2BFD91A}" presName="hierRoot2" presStyleCnt="0">
        <dgm:presLayoutVars>
          <dgm:hierBranch val="init"/>
        </dgm:presLayoutVars>
      </dgm:prSet>
      <dgm:spPr/>
    </dgm:pt>
    <dgm:pt modelId="{9662996A-4B81-40D0-9298-E5684A4ABF3D}" type="pres">
      <dgm:prSet presAssocID="{15973926-628A-4ACB-987A-A11AD2BFD91A}" presName="rootComposite" presStyleCnt="0"/>
      <dgm:spPr/>
    </dgm:pt>
    <dgm:pt modelId="{CFCCA0AA-01C7-4616-AD93-3BFC6F604BCD}" type="pres">
      <dgm:prSet presAssocID="{15973926-628A-4ACB-987A-A11AD2BFD91A}" presName="rootText" presStyleLbl="node3" presStyleIdx="2" presStyleCnt="6">
        <dgm:presLayoutVars>
          <dgm:chPref val="3"/>
        </dgm:presLayoutVars>
      </dgm:prSet>
      <dgm:spPr/>
    </dgm:pt>
    <dgm:pt modelId="{2DDEB0BD-F108-480A-B578-9DA8A5B7453E}" type="pres">
      <dgm:prSet presAssocID="{15973926-628A-4ACB-987A-A11AD2BFD91A}" presName="rootConnector" presStyleLbl="node3" presStyleIdx="2" presStyleCnt="6"/>
      <dgm:spPr/>
    </dgm:pt>
    <dgm:pt modelId="{4DFF4C5E-8FCF-422A-833B-C748AF55E7FD}" type="pres">
      <dgm:prSet presAssocID="{15973926-628A-4ACB-987A-A11AD2BFD91A}" presName="hierChild4" presStyleCnt="0"/>
      <dgm:spPr/>
    </dgm:pt>
    <dgm:pt modelId="{9CA7CC5A-01E5-4275-961D-3D02504E3644}" type="pres">
      <dgm:prSet presAssocID="{15973926-628A-4ACB-987A-A11AD2BFD91A}" presName="hierChild5" presStyleCnt="0"/>
      <dgm:spPr/>
    </dgm:pt>
    <dgm:pt modelId="{ED9B6814-0B9A-4FEA-B225-82F46867E13D}" type="pres">
      <dgm:prSet presAssocID="{39533D36-5D5A-4279-B212-E4086725F3B7}" presName="Name37" presStyleLbl="parChTrans1D3" presStyleIdx="3" presStyleCnt="6"/>
      <dgm:spPr/>
    </dgm:pt>
    <dgm:pt modelId="{ED06F697-5004-42B5-A170-E0D32A85AE7C}" type="pres">
      <dgm:prSet presAssocID="{1420EE62-750B-4C18-A552-116F701305A0}" presName="hierRoot2" presStyleCnt="0">
        <dgm:presLayoutVars>
          <dgm:hierBranch val="init"/>
        </dgm:presLayoutVars>
      </dgm:prSet>
      <dgm:spPr/>
    </dgm:pt>
    <dgm:pt modelId="{74FECD99-655B-494E-B5A1-DED89581C190}" type="pres">
      <dgm:prSet presAssocID="{1420EE62-750B-4C18-A552-116F701305A0}" presName="rootComposite" presStyleCnt="0"/>
      <dgm:spPr/>
    </dgm:pt>
    <dgm:pt modelId="{A836CB05-7399-4416-8B8F-9324F8B9728C}" type="pres">
      <dgm:prSet presAssocID="{1420EE62-750B-4C18-A552-116F701305A0}" presName="rootText" presStyleLbl="node3" presStyleIdx="3" presStyleCnt="6">
        <dgm:presLayoutVars>
          <dgm:chPref val="3"/>
        </dgm:presLayoutVars>
      </dgm:prSet>
      <dgm:spPr/>
    </dgm:pt>
    <dgm:pt modelId="{9DDCDD77-D159-4D53-B37F-5817F315FAB1}" type="pres">
      <dgm:prSet presAssocID="{1420EE62-750B-4C18-A552-116F701305A0}" presName="rootConnector" presStyleLbl="node3" presStyleIdx="3" presStyleCnt="6"/>
      <dgm:spPr/>
    </dgm:pt>
    <dgm:pt modelId="{3223D908-973D-4D81-9BA3-EAAD11797C01}" type="pres">
      <dgm:prSet presAssocID="{1420EE62-750B-4C18-A552-116F701305A0}" presName="hierChild4" presStyleCnt="0"/>
      <dgm:spPr/>
    </dgm:pt>
    <dgm:pt modelId="{62D5C229-1C91-4A95-BFC5-7D969AC9D82B}" type="pres">
      <dgm:prSet presAssocID="{1420EE62-750B-4C18-A552-116F701305A0}" presName="hierChild5" presStyleCnt="0"/>
      <dgm:spPr/>
    </dgm:pt>
    <dgm:pt modelId="{3730BC77-A50E-4A2C-8500-2BB1C7DFC9A1}" type="pres">
      <dgm:prSet presAssocID="{56678203-F7C6-4247-9C78-3B48BE30F42C}" presName="hierChild5" presStyleCnt="0"/>
      <dgm:spPr/>
    </dgm:pt>
    <dgm:pt modelId="{52D19765-F449-4D28-941F-ABDBE70343DE}" type="pres">
      <dgm:prSet presAssocID="{D45FC06A-AADA-4860-8571-052E243D5D94}" presName="Name37" presStyleLbl="parChTrans1D2" presStyleIdx="2" presStyleCnt="3"/>
      <dgm:spPr/>
    </dgm:pt>
    <dgm:pt modelId="{47B32543-2832-4258-8C97-29AAEBD99CDD}" type="pres">
      <dgm:prSet presAssocID="{06B52E49-3376-436E-BE17-C60AD955ED3F}" presName="hierRoot2" presStyleCnt="0">
        <dgm:presLayoutVars>
          <dgm:hierBranch val="init"/>
        </dgm:presLayoutVars>
      </dgm:prSet>
      <dgm:spPr/>
    </dgm:pt>
    <dgm:pt modelId="{A0E6D52F-C9B6-49D7-B001-2529C959D79F}" type="pres">
      <dgm:prSet presAssocID="{06B52E49-3376-436E-BE17-C60AD955ED3F}" presName="rootComposite" presStyleCnt="0"/>
      <dgm:spPr/>
    </dgm:pt>
    <dgm:pt modelId="{7F485D6C-DB94-4742-A7C5-4808B75AD7C2}" type="pres">
      <dgm:prSet presAssocID="{06B52E49-3376-436E-BE17-C60AD955ED3F}" presName="rootText" presStyleLbl="node2" presStyleIdx="2" presStyleCnt="3">
        <dgm:presLayoutVars>
          <dgm:chPref val="3"/>
        </dgm:presLayoutVars>
      </dgm:prSet>
      <dgm:spPr/>
    </dgm:pt>
    <dgm:pt modelId="{8FEE38FD-7E18-411F-B2A1-C58322300C5F}" type="pres">
      <dgm:prSet presAssocID="{06B52E49-3376-436E-BE17-C60AD955ED3F}" presName="rootConnector" presStyleLbl="node2" presStyleIdx="2" presStyleCnt="3"/>
      <dgm:spPr/>
    </dgm:pt>
    <dgm:pt modelId="{371B8D5F-0082-470B-A679-A2E34FE230E9}" type="pres">
      <dgm:prSet presAssocID="{06B52E49-3376-436E-BE17-C60AD955ED3F}" presName="hierChild4" presStyleCnt="0"/>
      <dgm:spPr/>
    </dgm:pt>
    <dgm:pt modelId="{8DFBBF85-EDE1-4B34-AA36-FA4FD7F23706}" type="pres">
      <dgm:prSet presAssocID="{04877AA8-8D67-4C4D-9789-70C00A2128E3}" presName="Name37" presStyleLbl="parChTrans1D3" presStyleIdx="4" presStyleCnt="6"/>
      <dgm:spPr/>
    </dgm:pt>
    <dgm:pt modelId="{EB42598A-A564-4077-90CB-3693E0282A4F}" type="pres">
      <dgm:prSet presAssocID="{84F710B1-D7A0-48DC-9DA1-BA2FBCD95AB7}" presName="hierRoot2" presStyleCnt="0">
        <dgm:presLayoutVars>
          <dgm:hierBranch val="init"/>
        </dgm:presLayoutVars>
      </dgm:prSet>
      <dgm:spPr/>
    </dgm:pt>
    <dgm:pt modelId="{9D03EE61-B311-4FBD-AA96-06BF6235A3F9}" type="pres">
      <dgm:prSet presAssocID="{84F710B1-D7A0-48DC-9DA1-BA2FBCD95AB7}" presName="rootComposite" presStyleCnt="0"/>
      <dgm:spPr/>
    </dgm:pt>
    <dgm:pt modelId="{6ED9C353-FDA9-4236-B16D-DCA0540F8068}" type="pres">
      <dgm:prSet presAssocID="{84F710B1-D7A0-48DC-9DA1-BA2FBCD95AB7}" presName="rootText" presStyleLbl="node3" presStyleIdx="4" presStyleCnt="6">
        <dgm:presLayoutVars>
          <dgm:chPref val="3"/>
        </dgm:presLayoutVars>
      </dgm:prSet>
      <dgm:spPr/>
    </dgm:pt>
    <dgm:pt modelId="{933716A3-1423-4C95-834A-B1B1CCB7FC9B}" type="pres">
      <dgm:prSet presAssocID="{84F710B1-D7A0-48DC-9DA1-BA2FBCD95AB7}" presName="rootConnector" presStyleLbl="node3" presStyleIdx="4" presStyleCnt="6"/>
      <dgm:spPr/>
    </dgm:pt>
    <dgm:pt modelId="{7C79BBAE-5857-4521-A7BC-8361EAB500D9}" type="pres">
      <dgm:prSet presAssocID="{84F710B1-D7A0-48DC-9DA1-BA2FBCD95AB7}" presName="hierChild4" presStyleCnt="0"/>
      <dgm:spPr/>
    </dgm:pt>
    <dgm:pt modelId="{E81074DF-4729-45F7-B57C-D313FF94647B}" type="pres">
      <dgm:prSet presAssocID="{84F710B1-D7A0-48DC-9DA1-BA2FBCD95AB7}" presName="hierChild5" presStyleCnt="0"/>
      <dgm:spPr/>
    </dgm:pt>
    <dgm:pt modelId="{8DC70D38-845E-43BA-A623-B3A934E34AF9}" type="pres">
      <dgm:prSet presAssocID="{4017936B-42C2-4A91-978C-BFCDCA610803}" presName="Name37" presStyleLbl="parChTrans1D3" presStyleIdx="5" presStyleCnt="6"/>
      <dgm:spPr/>
    </dgm:pt>
    <dgm:pt modelId="{D3734631-7FA0-436B-82A5-92026E3125A3}" type="pres">
      <dgm:prSet presAssocID="{F8CFD9F3-E0F5-4A45-9307-F44EA9AB2793}" presName="hierRoot2" presStyleCnt="0">
        <dgm:presLayoutVars>
          <dgm:hierBranch val="init"/>
        </dgm:presLayoutVars>
      </dgm:prSet>
      <dgm:spPr/>
    </dgm:pt>
    <dgm:pt modelId="{7278762A-1089-4FC7-A266-BF07BEB208B2}" type="pres">
      <dgm:prSet presAssocID="{F8CFD9F3-E0F5-4A45-9307-F44EA9AB2793}" presName="rootComposite" presStyleCnt="0"/>
      <dgm:spPr/>
    </dgm:pt>
    <dgm:pt modelId="{7D2D661C-A98C-4181-A2F5-776D8AA25F83}" type="pres">
      <dgm:prSet presAssocID="{F8CFD9F3-E0F5-4A45-9307-F44EA9AB2793}" presName="rootText" presStyleLbl="node3" presStyleIdx="5" presStyleCnt="6">
        <dgm:presLayoutVars>
          <dgm:chPref val="3"/>
        </dgm:presLayoutVars>
      </dgm:prSet>
      <dgm:spPr/>
    </dgm:pt>
    <dgm:pt modelId="{DD5475C0-EC13-42B0-9228-10427E4AC50A}" type="pres">
      <dgm:prSet presAssocID="{F8CFD9F3-E0F5-4A45-9307-F44EA9AB2793}" presName="rootConnector" presStyleLbl="node3" presStyleIdx="5" presStyleCnt="6"/>
      <dgm:spPr/>
    </dgm:pt>
    <dgm:pt modelId="{9E82DEF0-8E25-460E-A1A4-B5CFF48460A4}" type="pres">
      <dgm:prSet presAssocID="{F8CFD9F3-E0F5-4A45-9307-F44EA9AB2793}" presName="hierChild4" presStyleCnt="0"/>
      <dgm:spPr/>
    </dgm:pt>
    <dgm:pt modelId="{EF2DA19F-1C35-4874-AA2B-451C451F5707}" type="pres">
      <dgm:prSet presAssocID="{F8CFD9F3-E0F5-4A45-9307-F44EA9AB2793}" presName="hierChild5" presStyleCnt="0"/>
      <dgm:spPr/>
    </dgm:pt>
    <dgm:pt modelId="{0F24C4BA-C0CC-49C7-A2B6-5166C3E2B52E}" type="pres">
      <dgm:prSet presAssocID="{06B52E49-3376-436E-BE17-C60AD955ED3F}" presName="hierChild5" presStyleCnt="0"/>
      <dgm:spPr/>
    </dgm:pt>
    <dgm:pt modelId="{380D3321-8144-48D2-AEC1-4D9B01C8ADCE}" type="pres">
      <dgm:prSet presAssocID="{DA0D1561-73EA-4173-A731-783DB6E711C0}" presName="hierChild3" presStyleCnt="0"/>
      <dgm:spPr/>
    </dgm:pt>
  </dgm:ptLst>
  <dgm:cxnLst>
    <dgm:cxn modelId="{FE9AFC06-D9FF-4102-B7FD-05F5876E9653}" type="presOf" srcId="{56678203-F7C6-4247-9C78-3B48BE30F42C}" destId="{9F60AFB0-D069-41D5-AFD6-479C145884EE}" srcOrd="0" destOrd="0" presId="urn:microsoft.com/office/officeart/2005/8/layout/orgChart1"/>
    <dgm:cxn modelId="{19B0720E-2305-4141-9BA8-20DA3AF54C39}" type="presOf" srcId="{F8CFD9F3-E0F5-4A45-9307-F44EA9AB2793}" destId="{DD5475C0-EC13-42B0-9228-10427E4AC50A}" srcOrd="1" destOrd="0" presId="urn:microsoft.com/office/officeart/2005/8/layout/orgChart1"/>
    <dgm:cxn modelId="{8D40990F-5A55-485B-A4BE-CEFE2FC88EA2}" type="presOf" srcId="{1420EE62-750B-4C18-A552-116F701305A0}" destId="{9DDCDD77-D159-4D53-B37F-5817F315FAB1}" srcOrd="1" destOrd="0" presId="urn:microsoft.com/office/officeart/2005/8/layout/orgChart1"/>
    <dgm:cxn modelId="{72D07820-2371-472D-AF05-E9FB80B642FC}" srcId="{56678203-F7C6-4247-9C78-3B48BE30F42C}" destId="{15973926-628A-4ACB-987A-A11AD2BFD91A}" srcOrd="0" destOrd="0" parTransId="{C4E1D3E9-6C92-42FD-B702-CE5C24F7521B}" sibTransId="{0DB88B0A-AA28-48FA-8DBE-7F9272B2A24E}"/>
    <dgm:cxn modelId="{BE0EF620-552D-47F6-802A-84E4601CB8BC}" type="presOf" srcId="{39533D36-5D5A-4279-B212-E4086725F3B7}" destId="{ED9B6814-0B9A-4FEA-B225-82F46867E13D}" srcOrd="0" destOrd="0" presId="urn:microsoft.com/office/officeart/2005/8/layout/orgChart1"/>
    <dgm:cxn modelId="{0F668921-59E9-4A89-928C-1886F967A1F9}" srcId="{06B52E49-3376-436E-BE17-C60AD955ED3F}" destId="{F8CFD9F3-E0F5-4A45-9307-F44EA9AB2793}" srcOrd="1" destOrd="0" parTransId="{4017936B-42C2-4A91-978C-BFCDCA610803}" sibTransId="{C4254E04-18B2-4F52-A1A7-6C8D71C3A5EB}"/>
    <dgm:cxn modelId="{2BE9BF22-1894-4D78-A787-2A76914C5DC7}" type="presOf" srcId="{F3E2D786-D704-4868-82D2-ED0F94E3FFE6}" destId="{470AFC58-4DBA-4861-A1BE-525F42CA368E}" srcOrd="1" destOrd="0" presId="urn:microsoft.com/office/officeart/2005/8/layout/orgChart1"/>
    <dgm:cxn modelId="{DBDAE227-C857-479D-B551-38A0E721D6DB}" type="presOf" srcId="{5E1469AA-54AB-4593-BBF7-76550E5A8B7A}" destId="{40C88064-D689-4987-952F-83AE760EC82F}" srcOrd="0" destOrd="0" presId="urn:microsoft.com/office/officeart/2005/8/layout/orgChart1"/>
    <dgm:cxn modelId="{F95B9028-B901-45F4-A64E-50FA93851F0E}" type="presOf" srcId="{5E1469AA-54AB-4593-BBF7-76550E5A8B7A}" destId="{6D57A2DE-7E2C-46CF-A646-0C1B5EBDDA1F}" srcOrd="1" destOrd="0" presId="urn:microsoft.com/office/officeart/2005/8/layout/orgChart1"/>
    <dgm:cxn modelId="{96C7F62F-3F75-4725-AD98-4AF480A059B1}" type="presOf" srcId="{DA0D1561-73EA-4173-A731-783DB6E711C0}" destId="{B31CCF75-8397-4590-BD9E-9F6378125BFA}" srcOrd="1" destOrd="0" presId="urn:microsoft.com/office/officeart/2005/8/layout/orgChart1"/>
    <dgm:cxn modelId="{794C6B5D-C540-4A71-9C7C-0B936C305C22}" type="presOf" srcId="{7856E09F-C826-44BB-999B-2E5911CDDEA0}" destId="{506258DC-3375-4794-9396-1963DAD27792}" srcOrd="0" destOrd="0" presId="urn:microsoft.com/office/officeart/2005/8/layout/orgChart1"/>
    <dgm:cxn modelId="{1FF0CA43-3EF7-4033-B2BD-51DCBC763D4A}" type="presOf" srcId="{28CAF2D7-7ADB-4D3B-82B2-D7723824CF5A}" destId="{18AEA23E-B42A-4522-84B8-AC4563ACF830}" srcOrd="0" destOrd="0" presId="urn:microsoft.com/office/officeart/2005/8/layout/orgChart1"/>
    <dgm:cxn modelId="{0DDC284A-9C2B-43EF-BDAB-CF455A1EE55F}" type="presOf" srcId="{D45FC06A-AADA-4860-8571-052E243D5D94}" destId="{52D19765-F449-4D28-941F-ABDBE70343DE}" srcOrd="0" destOrd="0" presId="urn:microsoft.com/office/officeart/2005/8/layout/orgChart1"/>
    <dgm:cxn modelId="{502CDB6A-56DA-4410-97ED-940EDBFFF25B}" type="presOf" srcId="{F8CFD9F3-E0F5-4A45-9307-F44EA9AB2793}" destId="{7D2D661C-A98C-4181-A2F5-776D8AA25F83}" srcOrd="0" destOrd="0" presId="urn:microsoft.com/office/officeart/2005/8/layout/orgChart1"/>
    <dgm:cxn modelId="{42D2FC6C-3AFD-4740-AF15-C17D1DD486E2}" type="presOf" srcId="{84F710B1-D7A0-48DC-9DA1-BA2FBCD95AB7}" destId="{6ED9C353-FDA9-4236-B16D-DCA0540F8068}" srcOrd="0" destOrd="0" presId="urn:microsoft.com/office/officeart/2005/8/layout/orgChart1"/>
    <dgm:cxn modelId="{E3C55B6E-953D-45D7-8EEB-853434DEDD3B}" type="presOf" srcId="{15973926-628A-4ACB-987A-A11AD2BFD91A}" destId="{2DDEB0BD-F108-480A-B578-9DA8A5B7453E}" srcOrd="1" destOrd="0" presId="urn:microsoft.com/office/officeart/2005/8/layout/orgChart1"/>
    <dgm:cxn modelId="{D6C57C6F-0F50-4093-B66F-71312B4CA419}" type="presOf" srcId="{C4E1D3E9-6C92-42FD-B702-CE5C24F7521B}" destId="{62BB91C3-225F-4147-8C53-90A7A735A185}" srcOrd="0" destOrd="0" presId="urn:microsoft.com/office/officeart/2005/8/layout/orgChart1"/>
    <dgm:cxn modelId="{17004553-D674-4052-A36C-46D3A72A7A72}" type="presOf" srcId="{44DCAB07-EFEE-472B-B5E5-39719864D3AB}" destId="{5093634D-0BC7-4465-AC1C-4B200E0DCA4F}" srcOrd="0" destOrd="0" presId="urn:microsoft.com/office/officeart/2005/8/layout/orgChart1"/>
    <dgm:cxn modelId="{99875056-D9D4-47F1-A08F-E6A17F2765DE}" type="presOf" srcId="{C246074C-1602-4995-9B09-9BE70C708CC1}" destId="{7B716F18-87F0-4D17-BA6F-5B9B84BF2D65}" srcOrd="0" destOrd="0" presId="urn:microsoft.com/office/officeart/2005/8/layout/orgChart1"/>
    <dgm:cxn modelId="{1A61D559-EFB4-47A6-81DF-F32FC6817DCC}" type="presOf" srcId="{F3E2D786-D704-4868-82D2-ED0F94E3FFE6}" destId="{1D574B77-9D6C-4476-A5A1-2FF04672548E}" srcOrd="0" destOrd="0" presId="urn:microsoft.com/office/officeart/2005/8/layout/orgChart1"/>
    <dgm:cxn modelId="{A453E059-CF7B-4AE6-8CAE-08C345D47E08}" type="presOf" srcId="{06B52E49-3376-436E-BE17-C60AD955ED3F}" destId="{8FEE38FD-7E18-411F-B2A1-C58322300C5F}" srcOrd="1" destOrd="0" presId="urn:microsoft.com/office/officeart/2005/8/layout/orgChart1"/>
    <dgm:cxn modelId="{8012577A-C0DB-4E8B-BDE9-F1394ECC57C3}" srcId="{DA0D1561-73EA-4173-A731-783DB6E711C0}" destId="{56678203-F7C6-4247-9C78-3B48BE30F42C}" srcOrd="1" destOrd="0" parTransId="{7856E09F-C826-44BB-999B-2E5911CDDEA0}" sibTransId="{C35C8247-ED98-4224-8A00-DC898E526500}"/>
    <dgm:cxn modelId="{F0979F7F-6B9F-4C75-A7E5-633CACC0B5CC}" srcId="{28CAF2D7-7ADB-4D3B-82B2-D7723824CF5A}" destId="{DA0D1561-73EA-4173-A731-783DB6E711C0}" srcOrd="0" destOrd="0" parTransId="{C46ACF8B-F904-4E1D-84D6-4FDF47908693}" sibTransId="{A82DB97B-E72A-4961-881A-4D2009461168}"/>
    <dgm:cxn modelId="{BF200889-7308-44E1-9C17-AC1E1249A8BB}" srcId="{5E1469AA-54AB-4593-BBF7-76550E5A8B7A}" destId="{C246074C-1602-4995-9B09-9BE70C708CC1}" srcOrd="0" destOrd="0" parTransId="{DDEF46BA-AE2E-40C9-A4DC-1316F0D58B75}" sibTransId="{58E2EA7A-215B-4B9D-B030-9CB229EB7269}"/>
    <dgm:cxn modelId="{5811D08D-97BF-4CEF-B2C0-3D9B27930F74}" type="presOf" srcId="{15973926-628A-4ACB-987A-A11AD2BFD91A}" destId="{CFCCA0AA-01C7-4616-AD93-3BFC6F604BCD}" srcOrd="0" destOrd="0" presId="urn:microsoft.com/office/officeart/2005/8/layout/orgChart1"/>
    <dgm:cxn modelId="{1361D2A4-B16C-4303-81E5-EC892DDCACCA}" type="presOf" srcId="{B1BD8060-7171-4BC0-82EA-90A8C1E22E93}" destId="{8C8887B6-D0CF-4186-8E7C-1EDC7DBEFBE3}" srcOrd="0" destOrd="0" presId="urn:microsoft.com/office/officeart/2005/8/layout/orgChart1"/>
    <dgm:cxn modelId="{1C478EA6-1F8F-45D0-AAAA-AC2B56A3113A}" srcId="{5E1469AA-54AB-4593-BBF7-76550E5A8B7A}" destId="{F3E2D786-D704-4868-82D2-ED0F94E3FFE6}" srcOrd="1" destOrd="0" parTransId="{B1BD8060-7171-4BC0-82EA-90A8C1E22E93}" sibTransId="{419C4E73-535B-4E7A-A289-2BB80F67BF6D}"/>
    <dgm:cxn modelId="{0584FEA8-BAE1-4144-8215-AC513D65FD94}" srcId="{DA0D1561-73EA-4173-A731-783DB6E711C0}" destId="{5E1469AA-54AB-4593-BBF7-76550E5A8B7A}" srcOrd="0" destOrd="0" parTransId="{44DCAB07-EFEE-472B-B5E5-39719864D3AB}" sibTransId="{C6823767-88C3-4F59-9E09-082025517800}"/>
    <dgm:cxn modelId="{B2099CAC-AD1D-4E03-8711-266961B886BD}" type="presOf" srcId="{DA0D1561-73EA-4173-A731-783DB6E711C0}" destId="{EF7C98E6-D732-4036-A6D5-E578055C192D}" srcOrd="0" destOrd="0" presId="urn:microsoft.com/office/officeart/2005/8/layout/orgChart1"/>
    <dgm:cxn modelId="{958190AF-A231-4A44-AEA5-C12C9F4B5A72}" type="presOf" srcId="{56678203-F7C6-4247-9C78-3B48BE30F42C}" destId="{D18E1F67-1D41-4F12-B670-A2D12E7D0EC6}" srcOrd="1" destOrd="0" presId="urn:microsoft.com/office/officeart/2005/8/layout/orgChart1"/>
    <dgm:cxn modelId="{342A76B2-4A6B-4213-864E-E95CE3E62196}" srcId="{DA0D1561-73EA-4173-A731-783DB6E711C0}" destId="{06B52E49-3376-436E-BE17-C60AD955ED3F}" srcOrd="2" destOrd="0" parTransId="{D45FC06A-AADA-4860-8571-052E243D5D94}" sibTransId="{824C4944-913B-4528-B8E5-D31FEBA84A1B}"/>
    <dgm:cxn modelId="{CC7DEAD1-7D1C-477F-BA27-AD7EAEC5F249}" type="presOf" srcId="{1420EE62-750B-4C18-A552-116F701305A0}" destId="{A836CB05-7399-4416-8B8F-9324F8B9728C}" srcOrd="0" destOrd="0" presId="urn:microsoft.com/office/officeart/2005/8/layout/orgChart1"/>
    <dgm:cxn modelId="{E70336D2-8D0A-4B92-A7CE-14E3C690A9B2}" type="presOf" srcId="{04877AA8-8D67-4C4D-9789-70C00A2128E3}" destId="{8DFBBF85-EDE1-4B34-AA36-FA4FD7F23706}" srcOrd="0" destOrd="0" presId="urn:microsoft.com/office/officeart/2005/8/layout/orgChart1"/>
    <dgm:cxn modelId="{56EFABD5-DC8C-48C5-9028-A27D9EA126B1}" type="presOf" srcId="{DDEF46BA-AE2E-40C9-A4DC-1316F0D58B75}" destId="{BFB6FD0C-030D-4469-8408-5017F032655B}" srcOrd="0" destOrd="0" presId="urn:microsoft.com/office/officeart/2005/8/layout/orgChart1"/>
    <dgm:cxn modelId="{36EB94D6-3A60-4B1B-A4B6-19E585EF3A00}" type="presOf" srcId="{84F710B1-D7A0-48DC-9DA1-BA2FBCD95AB7}" destId="{933716A3-1423-4C95-834A-B1B1CCB7FC9B}" srcOrd="1" destOrd="0" presId="urn:microsoft.com/office/officeart/2005/8/layout/orgChart1"/>
    <dgm:cxn modelId="{9D4CD2DB-EAAE-459E-B25E-DA0B6E99721F}" srcId="{06B52E49-3376-436E-BE17-C60AD955ED3F}" destId="{84F710B1-D7A0-48DC-9DA1-BA2FBCD95AB7}" srcOrd="0" destOrd="0" parTransId="{04877AA8-8D67-4C4D-9789-70C00A2128E3}" sibTransId="{05B39CD5-5A0E-4DE1-A8E5-0B89D814333F}"/>
    <dgm:cxn modelId="{AA23C2DF-324C-470A-A7C6-9D7DC386891A}" type="presOf" srcId="{C246074C-1602-4995-9B09-9BE70C708CC1}" destId="{9F657091-1276-4F1A-8DC9-05861DA1CE0A}" srcOrd="1" destOrd="0" presId="urn:microsoft.com/office/officeart/2005/8/layout/orgChart1"/>
    <dgm:cxn modelId="{DBE0B4E8-A31C-4EEC-964A-EB867AECF225}" type="presOf" srcId="{06B52E49-3376-436E-BE17-C60AD955ED3F}" destId="{7F485D6C-DB94-4742-A7C5-4808B75AD7C2}" srcOrd="0" destOrd="0" presId="urn:microsoft.com/office/officeart/2005/8/layout/orgChart1"/>
    <dgm:cxn modelId="{20C9F9EB-1134-43CF-B5DD-83111D852A8A}" type="presOf" srcId="{4017936B-42C2-4A91-978C-BFCDCA610803}" destId="{8DC70D38-845E-43BA-A623-B3A934E34AF9}" srcOrd="0" destOrd="0" presId="urn:microsoft.com/office/officeart/2005/8/layout/orgChart1"/>
    <dgm:cxn modelId="{1410D0FC-E85C-4813-A15D-A361FC43E5AE}" srcId="{56678203-F7C6-4247-9C78-3B48BE30F42C}" destId="{1420EE62-750B-4C18-A552-116F701305A0}" srcOrd="1" destOrd="0" parTransId="{39533D36-5D5A-4279-B212-E4086725F3B7}" sibTransId="{0B454053-0B5B-47AC-9BAD-38AE243BD7CC}"/>
    <dgm:cxn modelId="{F8DEB092-0556-4470-ABAD-BBE6772BB8AF}" type="presParOf" srcId="{18AEA23E-B42A-4522-84B8-AC4563ACF830}" destId="{BF4E9C12-376B-417D-9794-76965D1F134A}" srcOrd="0" destOrd="0" presId="urn:microsoft.com/office/officeart/2005/8/layout/orgChart1"/>
    <dgm:cxn modelId="{C3F32D16-7104-4E4E-BF1E-4602FD32B20B}" type="presParOf" srcId="{BF4E9C12-376B-417D-9794-76965D1F134A}" destId="{2B982B6B-D41D-4E5C-83C7-910FD167D60A}" srcOrd="0" destOrd="0" presId="urn:microsoft.com/office/officeart/2005/8/layout/orgChart1"/>
    <dgm:cxn modelId="{B6627981-DF87-4BC6-9640-11FA6D3F1C04}" type="presParOf" srcId="{2B982B6B-D41D-4E5C-83C7-910FD167D60A}" destId="{EF7C98E6-D732-4036-A6D5-E578055C192D}" srcOrd="0" destOrd="0" presId="urn:microsoft.com/office/officeart/2005/8/layout/orgChart1"/>
    <dgm:cxn modelId="{5F3D3765-9183-42EB-A7DF-905C4E72DA9A}" type="presParOf" srcId="{2B982B6B-D41D-4E5C-83C7-910FD167D60A}" destId="{B31CCF75-8397-4590-BD9E-9F6378125BFA}" srcOrd="1" destOrd="0" presId="urn:microsoft.com/office/officeart/2005/8/layout/orgChart1"/>
    <dgm:cxn modelId="{E7AB3E00-A149-4424-BC93-C1DBAC28AA82}" type="presParOf" srcId="{BF4E9C12-376B-417D-9794-76965D1F134A}" destId="{36EEFA66-1228-4EAF-ADF0-8E6C88A29238}" srcOrd="1" destOrd="0" presId="urn:microsoft.com/office/officeart/2005/8/layout/orgChart1"/>
    <dgm:cxn modelId="{CB23D33C-F156-41B5-A182-B0E971D52264}" type="presParOf" srcId="{36EEFA66-1228-4EAF-ADF0-8E6C88A29238}" destId="{5093634D-0BC7-4465-AC1C-4B200E0DCA4F}" srcOrd="0" destOrd="0" presId="urn:microsoft.com/office/officeart/2005/8/layout/orgChart1"/>
    <dgm:cxn modelId="{8027830B-2EE3-4BEE-BB61-1614DB9D1298}" type="presParOf" srcId="{36EEFA66-1228-4EAF-ADF0-8E6C88A29238}" destId="{26DEE709-5263-418A-BEB7-259BA8CB2A26}" srcOrd="1" destOrd="0" presId="urn:microsoft.com/office/officeart/2005/8/layout/orgChart1"/>
    <dgm:cxn modelId="{27E072FB-6219-4081-A0BA-A9BABBC90457}" type="presParOf" srcId="{26DEE709-5263-418A-BEB7-259BA8CB2A26}" destId="{C5C3E31F-4A99-4BE2-B851-B3A58DD31716}" srcOrd="0" destOrd="0" presId="urn:microsoft.com/office/officeart/2005/8/layout/orgChart1"/>
    <dgm:cxn modelId="{BD3D0A8E-BCDD-433B-A278-F4C8D843121F}" type="presParOf" srcId="{C5C3E31F-4A99-4BE2-B851-B3A58DD31716}" destId="{40C88064-D689-4987-952F-83AE760EC82F}" srcOrd="0" destOrd="0" presId="urn:microsoft.com/office/officeart/2005/8/layout/orgChart1"/>
    <dgm:cxn modelId="{DA0E30EB-651B-486F-8A1A-17FF80E89AA5}" type="presParOf" srcId="{C5C3E31F-4A99-4BE2-B851-B3A58DD31716}" destId="{6D57A2DE-7E2C-46CF-A646-0C1B5EBDDA1F}" srcOrd="1" destOrd="0" presId="urn:microsoft.com/office/officeart/2005/8/layout/orgChart1"/>
    <dgm:cxn modelId="{C4E0B327-C822-4E35-80C0-EA71D492EF31}" type="presParOf" srcId="{26DEE709-5263-418A-BEB7-259BA8CB2A26}" destId="{899C351C-CB4A-408B-AAD8-67696D1C066E}" srcOrd="1" destOrd="0" presId="urn:microsoft.com/office/officeart/2005/8/layout/orgChart1"/>
    <dgm:cxn modelId="{56363675-9D8C-4EB3-BE96-BBA16C0FE1EE}" type="presParOf" srcId="{899C351C-CB4A-408B-AAD8-67696D1C066E}" destId="{BFB6FD0C-030D-4469-8408-5017F032655B}" srcOrd="0" destOrd="0" presId="urn:microsoft.com/office/officeart/2005/8/layout/orgChart1"/>
    <dgm:cxn modelId="{A293CA90-B6B5-4A2B-8E93-3D488147E591}" type="presParOf" srcId="{899C351C-CB4A-408B-AAD8-67696D1C066E}" destId="{BC4A32D3-3DAE-495C-8BBE-C73025E1776E}" srcOrd="1" destOrd="0" presId="urn:microsoft.com/office/officeart/2005/8/layout/orgChart1"/>
    <dgm:cxn modelId="{361D96B3-57F9-4F90-90BA-E4444A80FA8A}" type="presParOf" srcId="{BC4A32D3-3DAE-495C-8BBE-C73025E1776E}" destId="{26EFCECF-B773-4AC0-96B9-38BC3990257A}" srcOrd="0" destOrd="0" presId="urn:microsoft.com/office/officeart/2005/8/layout/orgChart1"/>
    <dgm:cxn modelId="{B2BDA1D4-3B6A-4457-A7AD-09456BF73AD9}" type="presParOf" srcId="{26EFCECF-B773-4AC0-96B9-38BC3990257A}" destId="{7B716F18-87F0-4D17-BA6F-5B9B84BF2D65}" srcOrd="0" destOrd="0" presId="urn:microsoft.com/office/officeart/2005/8/layout/orgChart1"/>
    <dgm:cxn modelId="{CFCCD192-6F5D-4769-B48C-1A5592944CB7}" type="presParOf" srcId="{26EFCECF-B773-4AC0-96B9-38BC3990257A}" destId="{9F657091-1276-4F1A-8DC9-05861DA1CE0A}" srcOrd="1" destOrd="0" presId="urn:microsoft.com/office/officeart/2005/8/layout/orgChart1"/>
    <dgm:cxn modelId="{CCD7BEE3-56E6-4FF1-BBFD-F08F9AE9BCC7}" type="presParOf" srcId="{BC4A32D3-3DAE-495C-8BBE-C73025E1776E}" destId="{5891F260-2194-423F-91F1-E049FDACD2B1}" srcOrd="1" destOrd="0" presId="urn:microsoft.com/office/officeart/2005/8/layout/orgChart1"/>
    <dgm:cxn modelId="{A1752C41-29C4-415D-AB72-01BC0C44BDF1}" type="presParOf" srcId="{BC4A32D3-3DAE-495C-8BBE-C73025E1776E}" destId="{B8DF9793-A5A9-4031-AA4B-A4C84172F8BE}" srcOrd="2" destOrd="0" presId="urn:microsoft.com/office/officeart/2005/8/layout/orgChart1"/>
    <dgm:cxn modelId="{E807293B-58CD-47B2-B3B2-3F39835C7BC8}" type="presParOf" srcId="{899C351C-CB4A-408B-AAD8-67696D1C066E}" destId="{8C8887B6-D0CF-4186-8E7C-1EDC7DBEFBE3}" srcOrd="2" destOrd="0" presId="urn:microsoft.com/office/officeart/2005/8/layout/orgChart1"/>
    <dgm:cxn modelId="{73166750-7FBF-4496-A236-74F0389D9ECA}" type="presParOf" srcId="{899C351C-CB4A-408B-AAD8-67696D1C066E}" destId="{07EA4F6F-BDE2-43C4-9E25-C1B7D89E3BA0}" srcOrd="3" destOrd="0" presId="urn:microsoft.com/office/officeart/2005/8/layout/orgChart1"/>
    <dgm:cxn modelId="{A411A135-3BFF-4443-898D-DB4B32C4EAC2}" type="presParOf" srcId="{07EA4F6F-BDE2-43C4-9E25-C1B7D89E3BA0}" destId="{FF20EDF8-A291-49AC-82C1-5EBB0879ECFA}" srcOrd="0" destOrd="0" presId="urn:microsoft.com/office/officeart/2005/8/layout/orgChart1"/>
    <dgm:cxn modelId="{7219AFE5-EAAB-40A1-AC93-FBA3E4EAB9D4}" type="presParOf" srcId="{FF20EDF8-A291-49AC-82C1-5EBB0879ECFA}" destId="{1D574B77-9D6C-4476-A5A1-2FF04672548E}" srcOrd="0" destOrd="0" presId="urn:microsoft.com/office/officeart/2005/8/layout/orgChart1"/>
    <dgm:cxn modelId="{96C89FFE-CE19-455D-8CFF-08AF828F6D8A}" type="presParOf" srcId="{FF20EDF8-A291-49AC-82C1-5EBB0879ECFA}" destId="{470AFC58-4DBA-4861-A1BE-525F42CA368E}" srcOrd="1" destOrd="0" presId="urn:microsoft.com/office/officeart/2005/8/layout/orgChart1"/>
    <dgm:cxn modelId="{0BEC2005-81E6-4BF3-BE0C-0864F30E465A}" type="presParOf" srcId="{07EA4F6F-BDE2-43C4-9E25-C1B7D89E3BA0}" destId="{07C2A89D-F2C5-4D24-89E6-2ACAB1C19FC3}" srcOrd="1" destOrd="0" presId="urn:microsoft.com/office/officeart/2005/8/layout/orgChart1"/>
    <dgm:cxn modelId="{F80A79EE-7255-44D6-A924-2CD99C25C3A2}" type="presParOf" srcId="{07EA4F6F-BDE2-43C4-9E25-C1B7D89E3BA0}" destId="{718C48A7-F3A5-4138-9B6E-A68DACB1D232}" srcOrd="2" destOrd="0" presId="urn:microsoft.com/office/officeart/2005/8/layout/orgChart1"/>
    <dgm:cxn modelId="{1DE98529-B76D-4DA2-ABAC-3FC44C902F03}" type="presParOf" srcId="{26DEE709-5263-418A-BEB7-259BA8CB2A26}" destId="{26744742-4D3E-4A96-B4FA-293368B4FEE0}" srcOrd="2" destOrd="0" presId="urn:microsoft.com/office/officeart/2005/8/layout/orgChart1"/>
    <dgm:cxn modelId="{1A906333-AF08-4CA5-8464-EE2A20697029}" type="presParOf" srcId="{36EEFA66-1228-4EAF-ADF0-8E6C88A29238}" destId="{506258DC-3375-4794-9396-1963DAD27792}" srcOrd="2" destOrd="0" presId="urn:microsoft.com/office/officeart/2005/8/layout/orgChart1"/>
    <dgm:cxn modelId="{654F08B8-53DE-4F33-9994-5320F0FCFE0D}" type="presParOf" srcId="{36EEFA66-1228-4EAF-ADF0-8E6C88A29238}" destId="{53EB1938-6661-484C-8036-134BD2248AB1}" srcOrd="3" destOrd="0" presId="urn:microsoft.com/office/officeart/2005/8/layout/orgChart1"/>
    <dgm:cxn modelId="{7A81A05F-49F0-4258-9476-0043A903FCC4}" type="presParOf" srcId="{53EB1938-6661-484C-8036-134BD2248AB1}" destId="{7DCA481E-1766-416F-9EC5-B0CA63EFD92C}" srcOrd="0" destOrd="0" presId="urn:microsoft.com/office/officeart/2005/8/layout/orgChart1"/>
    <dgm:cxn modelId="{FC88975D-7113-403C-836C-ED3F66D896F0}" type="presParOf" srcId="{7DCA481E-1766-416F-9EC5-B0CA63EFD92C}" destId="{9F60AFB0-D069-41D5-AFD6-479C145884EE}" srcOrd="0" destOrd="0" presId="urn:microsoft.com/office/officeart/2005/8/layout/orgChart1"/>
    <dgm:cxn modelId="{E3A333DE-6D5F-4311-B359-F8A5CAC9E0F2}" type="presParOf" srcId="{7DCA481E-1766-416F-9EC5-B0CA63EFD92C}" destId="{D18E1F67-1D41-4F12-B670-A2D12E7D0EC6}" srcOrd="1" destOrd="0" presId="urn:microsoft.com/office/officeart/2005/8/layout/orgChart1"/>
    <dgm:cxn modelId="{9E18BB0C-6728-4B61-8B31-114A09598819}" type="presParOf" srcId="{53EB1938-6661-484C-8036-134BD2248AB1}" destId="{6EF13D25-9645-4311-A169-86E8465A8E4B}" srcOrd="1" destOrd="0" presId="urn:microsoft.com/office/officeart/2005/8/layout/orgChart1"/>
    <dgm:cxn modelId="{520A8A82-E2AA-4DD7-AA92-06FA85BBAB7D}" type="presParOf" srcId="{6EF13D25-9645-4311-A169-86E8465A8E4B}" destId="{62BB91C3-225F-4147-8C53-90A7A735A185}" srcOrd="0" destOrd="0" presId="urn:microsoft.com/office/officeart/2005/8/layout/orgChart1"/>
    <dgm:cxn modelId="{F400CA25-2F7E-4715-8DE3-651CF931A695}" type="presParOf" srcId="{6EF13D25-9645-4311-A169-86E8465A8E4B}" destId="{1C6DF52C-7C2B-4E72-9544-05C7DBD6282E}" srcOrd="1" destOrd="0" presId="urn:microsoft.com/office/officeart/2005/8/layout/orgChart1"/>
    <dgm:cxn modelId="{55DBFDAB-FB2F-4CB4-A603-F5D31E75A63C}" type="presParOf" srcId="{1C6DF52C-7C2B-4E72-9544-05C7DBD6282E}" destId="{9662996A-4B81-40D0-9298-E5684A4ABF3D}" srcOrd="0" destOrd="0" presId="urn:microsoft.com/office/officeart/2005/8/layout/orgChart1"/>
    <dgm:cxn modelId="{552BF527-16D1-4F05-825E-C2F678FF1335}" type="presParOf" srcId="{9662996A-4B81-40D0-9298-E5684A4ABF3D}" destId="{CFCCA0AA-01C7-4616-AD93-3BFC6F604BCD}" srcOrd="0" destOrd="0" presId="urn:microsoft.com/office/officeart/2005/8/layout/orgChart1"/>
    <dgm:cxn modelId="{A03A1A11-6CB6-480D-B8DF-E09583D8EAFD}" type="presParOf" srcId="{9662996A-4B81-40D0-9298-E5684A4ABF3D}" destId="{2DDEB0BD-F108-480A-B578-9DA8A5B7453E}" srcOrd="1" destOrd="0" presId="urn:microsoft.com/office/officeart/2005/8/layout/orgChart1"/>
    <dgm:cxn modelId="{D5B06842-1A05-48E8-BA70-09CE6486A191}" type="presParOf" srcId="{1C6DF52C-7C2B-4E72-9544-05C7DBD6282E}" destId="{4DFF4C5E-8FCF-422A-833B-C748AF55E7FD}" srcOrd="1" destOrd="0" presId="urn:microsoft.com/office/officeart/2005/8/layout/orgChart1"/>
    <dgm:cxn modelId="{72436C0E-F3D9-4920-B4F4-3EC2B0538F10}" type="presParOf" srcId="{1C6DF52C-7C2B-4E72-9544-05C7DBD6282E}" destId="{9CA7CC5A-01E5-4275-961D-3D02504E3644}" srcOrd="2" destOrd="0" presId="urn:microsoft.com/office/officeart/2005/8/layout/orgChart1"/>
    <dgm:cxn modelId="{D2FAFC10-3721-4E88-B628-9D11AEE3D5C0}" type="presParOf" srcId="{6EF13D25-9645-4311-A169-86E8465A8E4B}" destId="{ED9B6814-0B9A-4FEA-B225-82F46867E13D}" srcOrd="2" destOrd="0" presId="urn:microsoft.com/office/officeart/2005/8/layout/orgChart1"/>
    <dgm:cxn modelId="{F2AADB6A-0FD3-45C5-A431-7C60F0080FB2}" type="presParOf" srcId="{6EF13D25-9645-4311-A169-86E8465A8E4B}" destId="{ED06F697-5004-42B5-A170-E0D32A85AE7C}" srcOrd="3" destOrd="0" presId="urn:microsoft.com/office/officeart/2005/8/layout/orgChart1"/>
    <dgm:cxn modelId="{8A030F75-1D8D-47C9-A7C1-F9FD9CF3A6AB}" type="presParOf" srcId="{ED06F697-5004-42B5-A170-E0D32A85AE7C}" destId="{74FECD99-655B-494E-B5A1-DED89581C190}" srcOrd="0" destOrd="0" presId="urn:microsoft.com/office/officeart/2005/8/layout/orgChart1"/>
    <dgm:cxn modelId="{AB1C2A06-D254-4A69-9B71-A3606D1BD532}" type="presParOf" srcId="{74FECD99-655B-494E-B5A1-DED89581C190}" destId="{A836CB05-7399-4416-8B8F-9324F8B9728C}" srcOrd="0" destOrd="0" presId="urn:microsoft.com/office/officeart/2005/8/layout/orgChart1"/>
    <dgm:cxn modelId="{BED11568-5197-4A03-AEC2-E292C036BA17}" type="presParOf" srcId="{74FECD99-655B-494E-B5A1-DED89581C190}" destId="{9DDCDD77-D159-4D53-B37F-5817F315FAB1}" srcOrd="1" destOrd="0" presId="urn:microsoft.com/office/officeart/2005/8/layout/orgChart1"/>
    <dgm:cxn modelId="{022EE635-76E8-4168-8601-8A81CDAF60FE}" type="presParOf" srcId="{ED06F697-5004-42B5-A170-E0D32A85AE7C}" destId="{3223D908-973D-4D81-9BA3-EAAD11797C01}" srcOrd="1" destOrd="0" presId="urn:microsoft.com/office/officeart/2005/8/layout/orgChart1"/>
    <dgm:cxn modelId="{571BAD08-08D3-4A68-B537-E6883F64D78E}" type="presParOf" srcId="{ED06F697-5004-42B5-A170-E0D32A85AE7C}" destId="{62D5C229-1C91-4A95-BFC5-7D969AC9D82B}" srcOrd="2" destOrd="0" presId="urn:microsoft.com/office/officeart/2005/8/layout/orgChart1"/>
    <dgm:cxn modelId="{86B8544D-67EB-4CF5-B8AD-5E3F6A97E2A9}" type="presParOf" srcId="{53EB1938-6661-484C-8036-134BD2248AB1}" destId="{3730BC77-A50E-4A2C-8500-2BB1C7DFC9A1}" srcOrd="2" destOrd="0" presId="urn:microsoft.com/office/officeart/2005/8/layout/orgChart1"/>
    <dgm:cxn modelId="{F37DE7FF-6A3D-4F32-B234-A825146DE2CC}" type="presParOf" srcId="{36EEFA66-1228-4EAF-ADF0-8E6C88A29238}" destId="{52D19765-F449-4D28-941F-ABDBE70343DE}" srcOrd="4" destOrd="0" presId="urn:microsoft.com/office/officeart/2005/8/layout/orgChart1"/>
    <dgm:cxn modelId="{803A6A62-3ACC-4FE3-BF49-903E691CA803}" type="presParOf" srcId="{36EEFA66-1228-4EAF-ADF0-8E6C88A29238}" destId="{47B32543-2832-4258-8C97-29AAEBD99CDD}" srcOrd="5" destOrd="0" presId="urn:microsoft.com/office/officeart/2005/8/layout/orgChart1"/>
    <dgm:cxn modelId="{9DB96087-5238-4FC0-BEDF-3F56750AD50A}" type="presParOf" srcId="{47B32543-2832-4258-8C97-29AAEBD99CDD}" destId="{A0E6D52F-C9B6-49D7-B001-2529C959D79F}" srcOrd="0" destOrd="0" presId="urn:microsoft.com/office/officeart/2005/8/layout/orgChart1"/>
    <dgm:cxn modelId="{81CDA388-4378-40F7-A362-A32D92FA5CCC}" type="presParOf" srcId="{A0E6D52F-C9B6-49D7-B001-2529C959D79F}" destId="{7F485D6C-DB94-4742-A7C5-4808B75AD7C2}" srcOrd="0" destOrd="0" presId="urn:microsoft.com/office/officeart/2005/8/layout/orgChart1"/>
    <dgm:cxn modelId="{71F2B768-D92B-4638-8205-3705B3EE6FA7}" type="presParOf" srcId="{A0E6D52F-C9B6-49D7-B001-2529C959D79F}" destId="{8FEE38FD-7E18-411F-B2A1-C58322300C5F}" srcOrd="1" destOrd="0" presId="urn:microsoft.com/office/officeart/2005/8/layout/orgChart1"/>
    <dgm:cxn modelId="{CC33030A-49D5-42E3-A57A-C0C5C68E5218}" type="presParOf" srcId="{47B32543-2832-4258-8C97-29AAEBD99CDD}" destId="{371B8D5F-0082-470B-A679-A2E34FE230E9}" srcOrd="1" destOrd="0" presId="urn:microsoft.com/office/officeart/2005/8/layout/orgChart1"/>
    <dgm:cxn modelId="{98D02013-43E1-4B13-9B1C-B1CEFBF2FB3B}" type="presParOf" srcId="{371B8D5F-0082-470B-A679-A2E34FE230E9}" destId="{8DFBBF85-EDE1-4B34-AA36-FA4FD7F23706}" srcOrd="0" destOrd="0" presId="urn:microsoft.com/office/officeart/2005/8/layout/orgChart1"/>
    <dgm:cxn modelId="{36CAB897-F505-489E-8F84-38C21B66272C}" type="presParOf" srcId="{371B8D5F-0082-470B-A679-A2E34FE230E9}" destId="{EB42598A-A564-4077-90CB-3693E0282A4F}" srcOrd="1" destOrd="0" presId="urn:microsoft.com/office/officeart/2005/8/layout/orgChart1"/>
    <dgm:cxn modelId="{E327F2AC-C622-4C92-8043-6955FF3A2BC9}" type="presParOf" srcId="{EB42598A-A564-4077-90CB-3693E0282A4F}" destId="{9D03EE61-B311-4FBD-AA96-06BF6235A3F9}" srcOrd="0" destOrd="0" presId="urn:microsoft.com/office/officeart/2005/8/layout/orgChart1"/>
    <dgm:cxn modelId="{48D3BEF2-5F93-426D-9BC1-BEA93F00DF43}" type="presParOf" srcId="{9D03EE61-B311-4FBD-AA96-06BF6235A3F9}" destId="{6ED9C353-FDA9-4236-B16D-DCA0540F8068}" srcOrd="0" destOrd="0" presId="urn:microsoft.com/office/officeart/2005/8/layout/orgChart1"/>
    <dgm:cxn modelId="{44393524-EDF7-47E3-8661-1E55691BBDFC}" type="presParOf" srcId="{9D03EE61-B311-4FBD-AA96-06BF6235A3F9}" destId="{933716A3-1423-4C95-834A-B1B1CCB7FC9B}" srcOrd="1" destOrd="0" presId="urn:microsoft.com/office/officeart/2005/8/layout/orgChart1"/>
    <dgm:cxn modelId="{2B83A9D7-1120-409A-8932-43BE8B064243}" type="presParOf" srcId="{EB42598A-A564-4077-90CB-3693E0282A4F}" destId="{7C79BBAE-5857-4521-A7BC-8361EAB500D9}" srcOrd="1" destOrd="0" presId="urn:microsoft.com/office/officeart/2005/8/layout/orgChart1"/>
    <dgm:cxn modelId="{06F9BD82-D3C9-4201-B16C-705C08C5CF51}" type="presParOf" srcId="{EB42598A-A564-4077-90CB-3693E0282A4F}" destId="{E81074DF-4729-45F7-B57C-D313FF94647B}" srcOrd="2" destOrd="0" presId="urn:microsoft.com/office/officeart/2005/8/layout/orgChart1"/>
    <dgm:cxn modelId="{435345C5-1D20-4B28-A250-DB7E741CC51D}" type="presParOf" srcId="{371B8D5F-0082-470B-A679-A2E34FE230E9}" destId="{8DC70D38-845E-43BA-A623-B3A934E34AF9}" srcOrd="2" destOrd="0" presId="urn:microsoft.com/office/officeart/2005/8/layout/orgChart1"/>
    <dgm:cxn modelId="{E9BB7A94-5F26-4964-AFD5-FF8DB2D712CB}" type="presParOf" srcId="{371B8D5F-0082-470B-A679-A2E34FE230E9}" destId="{D3734631-7FA0-436B-82A5-92026E3125A3}" srcOrd="3" destOrd="0" presId="urn:microsoft.com/office/officeart/2005/8/layout/orgChart1"/>
    <dgm:cxn modelId="{E64CC6D3-84BC-498D-9C78-298572FBF789}" type="presParOf" srcId="{D3734631-7FA0-436B-82A5-92026E3125A3}" destId="{7278762A-1089-4FC7-A266-BF07BEB208B2}" srcOrd="0" destOrd="0" presId="urn:microsoft.com/office/officeart/2005/8/layout/orgChart1"/>
    <dgm:cxn modelId="{BAD178A2-0807-456B-AFCF-175CC20928B5}" type="presParOf" srcId="{7278762A-1089-4FC7-A266-BF07BEB208B2}" destId="{7D2D661C-A98C-4181-A2F5-776D8AA25F83}" srcOrd="0" destOrd="0" presId="urn:microsoft.com/office/officeart/2005/8/layout/orgChart1"/>
    <dgm:cxn modelId="{DF8235C8-8A71-43CA-B2DB-29D08EDB836F}" type="presParOf" srcId="{7278762A-1089-4FC7-A266-BF07BEB208B2}" destId="{DD5475C0-EC13-42B0-9228-10427E4AC50A}" srcOrd="1" destOrd="0" presId="urn:microsoft.com/office/officeart/2005/8/layout/orgChart1"/>
    <dgm:cxn modelId="{3B49B03B-FC5E-4E9D-B293-66EB2335A532}" type="presParOf" srcId="{D3734631-7FA0-436B-82A5-92026E3125A3}" destId="{9E82DEF0-8E25-460E-A1A4-B5CFF48460A4}" srcOrd="1" destOrd="0" presId="urn:microsoft.com/office/officeart/2005/8/layout/orgChart1"/>
    <dgm:cxn modelId="{141039B8-04B5-4011-A313-AF6A92CDAFB5}" type="presParOf" srcId="{D3734631-7FA0-436B-82A5-92026E3125A3}" destId="{EF2DA19F-1C35-4874-AA2B-451C451F5707}" srcOrd="2" destOrd="0" presId="urn:microsoft.com/office/officeart/2005/8/layout/orgChart1"/>
    <dgm:cxn modelId="{55A77483-AB39-432C-AB7B-678C9A925572}" type="presParOf" srcId="{47B32543-2832-4258-8C97-29AAEBD99CDD}" destId="{0F24C4BA-C0CC-49C7-A2B6-5166C3E2B52E}" srcOrd="2" destOrd="0" presId="urn:microsoft.com/office/officeart/2005/8/layout/orgChart1"/>
    <dgm:cxn modelId="{917BCBD3-54C6-45A8-8ED0-3A11900799BD}" type="presParOf" srcId="{BF4E9C12-376B-417D-9794-76965D1F134A}" destId="{380D3321-8144-48D2-AEC1-4D9B01C8ADCE}"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70D38-845E-43BA-A623-B3A934E34AF9}">
      <dsp:nvSpPr>
        <dsp:cNvPr id="0" name=""/>
        <dsp:cNvSpPr/>
      </dsp:nvSpPr>
      <dsp:spPr>
        <a:xfrm>
          <a:off x="5676242" y="2339019"/>
          <a:ext cx="289737" cy="2259954"/>
        </a:xfrm>
        <a:custGeom>
          <a:avLst/>
          <a:gdLst/>
          <a:ahLst/>
          <a:cxnLst/>
          <a:rect l="0" t="0" r="0" b="0"/>
          <a:pathLst>
            <a:path>
              <a:moveTo>
                <a:pt x="0" y="0"/>
              </a:moveTo>
              <a:lnTo>
                <a:pt x="0" y="2259954"/>
              </a:lnTo>
              <a:lnTo>
                <a:pt x="289737" y="2259954"/>
              </a:lnTo>
            </a:path>
          </a:pathLst>
        </a:custGeom>
        <a:no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sp>
    <dsp:sp modelId="{8DFBBF85-EDE1-4B34-AA36-FA4FD7F23706}">
      <dsp:nvSpPr>
        <dsp:cNvPr id="0" name=""/>
        <dsp:cNvSpPr/>
      </dsp:nvSpPr>
      <dsp:spPr>
        <a:xfrm>
          <a:off x="5676242" y="2339019"/>
          <a:ext cx="289737" cy="888528"/>
        </a:xfrm>
        <a:custGeom>
          <a:avLst/>
          <a:gdLst/>
          <a:ahLst/>
          <a:cxnLst/>
          <a:rect l="0" t="0" r="0" b="0"/>
          <a:pathLst>
            <a:path>
              <a:moveTo>
                <a:pt x="0" y="0"/>
              </a:moveTo>
              <a:lnTo>
                <a:pt x="0" y="888528"/>
              </a:lnTo>
              <a:lnTo>
                <a:pt x="289737" y="888528"/>
              </a:lnTo>
            </a:path>
          </a:pathLst>
        </a:custGeom>
        <a:noFill/>
        <a:ln w="9525" cap="flat" cmpd="sng" algn="ctr">
          <a:solidFill>
            <a:schemeClr val="accent3">
              <a:shade val="95000"/>
              <a:satMod val="105000"/>
            </a:schemeClr>
          </a:solidFill>
          <a:prstDash val="solid"/>
        </a:ln>
        <a:effectLst/>
      </dsp:spPr>
      <dsp:style>
        <a:lnRef idx="1">
          <a:schemeClr val="accent3"/>
        </a:lnRef>
        <a:fillRef idx="0">
          <a:schemeClr val="accent3"/>
        </a:fillRef>
        <a:effectRef idx="0">
          <a:schemeClr val="accent3"/>
        </a:effectRef>
        <a:fontRef idx="minor">
          <a:schemeClr val="tx1"/>
        </a:fontRef>
      </dsp:style>
    </dsp:sp>
    <dsp:sp modelId="{52D19765-F449-4D28-941F-ABDBE70343DE}">
      <dsp:nvSpPr>
        <dsp:cNvPr id="0" name=""/>
        <dsp:cNvSpPr/>
      </dsp:nvSpPr>
      <dsp:spPr>
        <a:xfrm>
          <a:off x="4111658" y="967594"/>
          <a:ext cx="2337217" cy="405632"/>
        </a:xfrm>
        <a:custGeom>
          <a:avLst/>
          <a:gdLst/>
          <a:ahLst/>
          <a:cxnLst/>
          <a:rect l="0" t="0" r="0" b="0"/>
          <a:pathLst>
            <a:path>
              <a:moveTo>
                <a:pt x="0" y="0"/>
              </a:moveTo>
              <a:lnTo>
                <a:pt x="0" y="202816"/>
              </a:lnTo>
              <a:lnTo>
                <a:pt x="2337217" y="202816"/>
              </a:lnTo>
              <a:lnTo>
                <a:pt x="2337217" y="405632"/>
              </a:lnTo>
            </a:path>
          </a:pathLst>
        </a:custGeom>
        <a:noFill/>
        <a:ln w="25400" cap="flat" cmpd="sng" algn="ctr">
          <a:solidFill>
            <a:schemeClr val="accent6"/>
          </a:solidFill>
          <a:prstDash val="solid"/>
        </a:ln>
        <a:effectLst>
          <a:outerShdw blurRad="40000" dist="20000" dir="5400000" rotWithShape="0">
            <a:srgbClr val="000000">
              <a:alpha val="38000"/>
            </a:srgbClr>
          </a:outerShdw>
        </a:effectLst>
      </dsp:spPr>
      <dsp:style>
        <a:lnRef idx="2">
          <a:schemeClr val="accent6"/>
        </a:lnRef>
        <a:fillRef idx="0">
          <a:schemeClr val="accent6"/>
        </a:fillRef>
        <a:effectRef idx="1">
          <a:schemeClr val="accent6"/>
        </a:effectRef>
        <a:fontRef idx="minor">
          <a:schemeClr val="tx1"/>
        </a:fontRef>
      </dsp:style>
    </dsp:sp>
    <dsp:sp modelId="{ED9B6814-0B9A-4FEA-B225-82F46867E13D}">
      <dsp:nvSpPr>
        <dsp:cNvPr id="0" name=""/>
        <dsp:cNvSpPr/>
      </dsp:nvSpPr>
      <dsp:spPr>
        <a:xfrm>
          <a:off x="3339024" y="2339019"/>
          <a:ext cx="289737" cy="2259954"/>
        </a:xfrm>
        <a:custGeom>
          <a:avLst/>
          <a:gdLst/>
          <a:ahLst/>
          <a:cxnLst/>
          <a:rect l="0" t="0" r="0" b="0"/>
          <a:pathLst>
            <a:path>
              <a:moveTo>
                <a:pt x="0" y="0"/>
              </a:moveTo>
              <a:lnTo>
                <a:pt x="0" y="2259954"/>
              </a:lnTo>
              <a:lnTo>
                <a:pt x="289737" y="2259954"/>
              </a:lnTo>
            </a:path>
          </a:pathLst>
        </a:custGeom>
        <a:no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sp>
    <dsp:sp modelId="{62BB91C3-225F-4147-8C53-90A7A735A185}">
      <dsp:nvSpPr>
        <dsp:cNvPr id="0" name=""/>
        <dsp:cNvSpPr/>
      </dsp:nvSpPr>
      <dsp:spPr>
        <a:xfrm>
          <a:off x="3339024" y="2339019"/>
          <a:ext cx="289737" cy="888528"/>
        </a:xfrm>
        <a:custGeom>
          <a:avLst/>
          <a:gdLst/>
          <a:ahLst/>
          <a:cxnLst/>
          <a:rect l="0" t="0" r="0" b="0"/>
          <a:pathLst>
            <a:path>
              <a:moveTo>
                <a:pt x="0" y="0"/>
              </a:moveTo>
              <a:lnTo>
                <a:pt x="0" y="888528"/>
              </a:lnTo>
              <a:lnTo>
                <a:pt x="289737" y="888528"/>
              </a:lnTo>
            </a:path>
          </a:pathLst>
        </a:custGeom>
        <a:no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sp>
    <dsp:sp modelId="{506258DC-3375-4794-9396-1963DAD27792}">
      <dsp:nvSpPr>
        <dsp:cNvPr id="0" name=""/>
        <dsp:cNvSpPr/>
      </dsp:nvSpPr>
      <dsp:spPr>
        <a:xfrm>
          <a:off x="4065938" y="967594"/>
          <a:ext cx="91440" cy="405632"/>
        </a:xfrm>
        <a:custGeom>
          <a:avLst/>
          <a:gdLst/>
          <a:ahLst/>
          <a:cxnLst/>
          <a:rect l="0" t="0" r="0" b="0"/>
          <a:pathLst>
            <a:path>
              <a:moveTo>
                <a:pt x="45720" y="0"/>
              </a:moveTo>
              <a:lnTo>
                <a:pt x="45720" y="405632"/>
              </a:lnTo>
            </a:path>
          </a:pathLst>
        </a:custGeom>
        <a:noFill/>
        <a:ln w="9525" cap="flat" cmpd="sng" algn="ctr">
          <a:solidFill>
            <a:schemeClr val="accent6">
              <a:shade val="95000"/>
              <a:satMod val="105000"/>
            </a:schemeClr>
          </a:solidFill>
          <a:prstDash val="solid"/>
        </a:ln>
        <a:effectLst/>
      </dsp:spPr>
      <dsp:style>
        <a:lnRef idx="1">
          <a:schemeClr val="accent6"/>
        </a:lnRef>
        <a:fillRef idx="0">
          <a:schemeClr val="accent6"/>
        </a:fillRef>
        <a:effectRef idx="0">
          <a:schemeClr val="accent6"/>
        </a:effectRef>
        <a:fontRef idx="minor">
          <a:schemeClr val="tx1"/>
        </a:fontRef>
      </dsp:style>
    </dsp:sp>
    <dsp:sp modelId="{8C8887B6-D0CF-4186-8E7C-1EDC7DBEFBE3}">
      <dsp:nvSpPr>
        <dsp:cNvPr id="0" name=""/>
        <dsp:cNvSpPr/>
      </dsp:nvSpPr>
      <dsp:spPr>
        <a:xfrm>
          <a:off x="1001806" y="2339019"/>
          <a:ext cx="289737" cy="2259954"/>
        </a:xfrm>
        <a:custGeom>
          <a:avLst/>
          <a:gdLst/>
          <a:ahLst/>
          <a:cxnLst/>
          <a:rect l="0" t="0" r="0" b="0"/>
          <a:pathLst>
            <a:path>
              <a:moveTo>
                <a:pt x="0" y="0"/>
              </a:moveTo>
              <a:lnTo>
                <a:pt x="0" y="2259954"/>
              </a:lnTo>
              <a:lnTo>
                <a:pt x="289737" y="2259954"/>
              </a:lnTo>
            </a:path>
          </a:pathLst>
        </a:custGeom>
        <a:no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sp>
    <dsp:sp modelId="{BFB6FD0C-030D-4469-8408-5017F032655B}">
      <dsp:nvSpPr>
        <dsp:cNvPr id="0" name=""/>
        <dsp:cNvSpPr/>
      </dsp:nvSpPr>
      <dsp:spPr>
        <a:xfrm>
          <a:off x="1001806" y="2339019"/>
          <a:ext cx="289737" cy="888528"/>
        </a:xfrm>
        <a:custGeom>
          <a:avLst/>
          <a:gdLst/>
          <a:ahLst/>
          <a:cxnLst/>
          <a:rect l="0" t="0" r="0" b="0"/>
          <a:pathLst>
            <a:path>
              <a:moveTo>
                <a:pt x="0" y="0"/>
              </a:moveTo>
              <a:lnTo>
                <a:pt x="0" y="888528"/>
              </a:lnTo>
              <a:lnTo>
                <a:pt x="289737" y="888528"/>
              </a:lnTo>
            </a:path>
          </a:pathLst>
        </a:custGeom>
        <a:no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sp>
    <dsp:sp modelId="{5093634D-0BC7-4465-AC1C-4B200E0DCA4F}">
      <dsp:nvSpPr>
        <dsp:cNvPr id="0" name=""/>
        <dsp:cNvSpPr/>
      </dsp:nvSpPr>
      <dsp:spPr>
        <a:xfrm>
          <a:off x="1774440" y="967594"/>
          <a:ext cx="2337217" cy="405632"/>
        </a:xfrm>
        <a:custGeom>
          <a:avLst/>
          <a:gdLst/>
          <a:ahLst/>
          <a:cxnLst/>
          <a:rect l="0" t="0" r="0" b="0"/>
          <a:pathLst>
            <a:path>
              <a:moveTo>
                <a:pt x="2337217" y="0"/>
              </a:moveTo>
              <a:lnTo>
                <a:pt x="2337217" y="202816"/>
              </a:lnTo>
              <a:lnTo>
                <a:pt x="0" y="202816"/>
              </a:lnTo>
              <a:lnTo>
                <a:pt x="0" y="405632"/>
              </a:lnTo>
            </a:path>
          </a:pathLst>
        </a:custGeom>
        <a:noFill/>
        <a:ln w="25400" cap="flat" cmpd="sng" algn="ctr">
          <a:solidFill>
            <a:schemeClr val="accent6"/>
          </a:solidFill>
          <a:prstDash val="solid"/>
        </a:ln>
        <a:effectLst>
          <a:outerShdw blurRad="40000" dist="20000" dir="5400000" rotWithShape="0">
            <a:srgbClr val="000000">
              <a:alpha val="38000"/>
            </a:srgbClr>
          </a:outerShdw>
        </a:effectLst>
      </dsp:spPr>
      <dsp:style>
        <a:lnRef idx="2">
          <a:schemeClr val="accent6"/>
        </a:lnRef>
        <a:fillRef idx="0">
          <a:schemeClr val="accent6"/>
        </a:fillRef>
        <a:effectRef idx="1">
          <a:schemeClr val="accent6"/>
        </a:effectRef>
        <a:fontRef idx="minor">
          <a:schemeClr val="tx1"/>
        </a:fontRef>
      </dsp:style>
    </dsp:sp>
    <dsp:sp modelId="{EF7C98E6-D732-4036-A6D5-E578055C192D}">
      <dsp:nvSpPr>
        <dsp:cNvPr id="0" name=""/>
        <dsp:cNvSpPr/>
      </dsp:nvSpPr>
      <dsp:spPr>
        <a:xfrm>
          <a:off x="3145866" y="1802"/>
          <a:ext cx="1931584" cy="965792"/>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en-US" altLang="ja-JP" sz="2800" kern="1200" dirty="0"/>
            <a:t>2040</a:t>
          </a:r>
          <a:r>
            <a:rPr kumimoji="1" lang="ja-JP" altLang="en-US" sz="2800" kern="1200" dirty="0"/>
            <a:t>ビジョン（仮）</a:t>
          </a:r>
        </a:p>
      </dsp:txBody>
      <dsp:txXfrm>
        <a:off x="3145866" y="1802"/>
        <a:ext cx="1931584" cy="965792"/>
      </dsp:txXfrm>
    </dsp:sp>
    <dsp:sp modelId="{40C88064-D689-4987-952F-83AE760EC82F}">
      <dsp:nvSpPr>
        <dsp:cNvPr id="0" name=""/>
        <dsp:cNvSpPr/>
      </dsp:nvSpPr>
      <dsp:spPr>
        <a:xfrm>
          <a:off x="808648" y="1373227"/>
          <a:ext cx="1931584" cy="965792"/>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基本方針１</a:t>
          </a:r>
        </a:p>
      </dsp:txBody>
      <dsp:txXfrm>
        <a:off x="808648" y="1373227"/>
        <a:ext cx="1931584" cy="965792"/>
      </dsp:txXfrm>
    </dsp:sp>
    <dsp:sp modelId="{7B716F18-87F0-4D17-BA6F-5B9B84BF2D65}">
      <dsp:nvSpPr>
        <dsp:cNvPr id="0" name=""/>
        <dsp:cNvSpPr/>
      </dsp:nvSpPr>
      <dsp:spPr>
        <a:xfrm>
          <a:off x="1291544" y="2744652"/>
          <a:ext cx="1931584" cy="965792"/>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ts val="0"/>
            </a:spcAft>
            <a:buNone/>
          </a:pPr>
          <a:r>
            <a:rPr kumimoji="1" lang="ja-JP" altLang="en-US" sz="2000" kern="1200" dirty="0"/>
            <a:t>変革に向けた</a:t>
          </a:r>
          <a:endParaRPr kumimoji="1" lang="en-US" altLang="ja-JP" sz="2000" kern="1200" dirty="0"/>
        </a:p>
        <a:p>
          <a:pPr marL="0" lvl="0" indent="0" algn="ctr" defTabSz="889000">
            <a:lnSpc>
              <a:spcPct val="90000"/>
            </a:lnSpc>
            <a:spcBef>
              <a:spcPct val="0"/>
            </a:spcBef>
            <a:spcAft>
              <a:spcPct val="35000"/>
            </a:spcAft>
            <a:buNone/>
          </a:pPr>
          <a:r>
            <a:rPr kumimoji="1" lang="ja-JP" altLang="en-US" sz="2000" kern="1200" dirty="0"/>
            <a:t>取組①</a:t>
          </a:r>
        </a:p>
      </dsp:txBody>
      <dsp:txXfrm>
        <a:off x="1291544" y="2744652"/>
        <a:ext cx="1931584" cy="965792"/>
      </dsp:txXfrm>
    </dsp:sp>
    <dsp:sp modelId="{1D574B77-9D6C-4476-A5A1-2FF04672548E}">
      <dsp:nvSpPr>
        <dsp:cNvPr id="0" name=""/>
        <dsp:cNvSpPr/>
      </dsp:nvSpPr>
      <dsp:spPr>
        <a:xfrm>
          <a:off x="1291544" y="4116077"/>
          <a:ext cx="1931584" cy="965792"/>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ts val="0"/>
            </a:spcAft>
            <a:buNone/>
          </a:pPr>
          <a:r>
            <a:rPr kumimoji="1" lang="ja-JP" altLang="en-US" sz="2000" kern="1200" dirty="0"/>
            <a:t>変革に向けた</a:t>
          </a:r>
          <a:endParaRPr kumimoji="1" lang="en-US" altLang="ja-JP" sz="2000" kern="1200" dirty="0"/>
        </a:p>
        <a:p>
          <a:pPr marL="0" lvl="0" indent="0" algn="ctr" defTabSz="889000">
            <a:lnSpc>
              <a:spcPct val="90000"/>
            </a:lnSpc>
            <a:spcBef>
              <a:spcPct val="0"/>
            </a:spcBef>
            <a:spcAft>
              <a:spcPts val="0"/>
            </a:spcAft>
            <a:buNone/>
          </a:pPr>
          <a:r>
            <a:rPr kumimoji="1" lang="ja-JP" altLang="en-US" sz="2000" kern="1200" dirty="0"/>
            <a:t>取組②</a:t>
          </a:r>
        </a:p>
      </dsp:txBody>
      <dsp:txXfrm>
        <a:off x="1291544" y="4116077"/>
        <a:ext cx="1931584" cy="965792"/>
      </dsp:txXfrm>
    </dsp:sp>
    <dsp:sp modelId="{9F60AFB0-D069-41D5-AFD6-479C145884EE}">
      <dsp:nvSpPr>
        <dsp:cNvPr id="0" name=""/>
        <dsp:cNvSpPr/>
      </dsp:nvSpPr>
      <dsp:spPr>
        <a:xfrm>
          <a:off x="3145866" y="1373227"/>
          <a:ext cx="1931584" cy="965792"/>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基本方針２</a:t>
          </a:r>
        </a:p>
      </dsp:txBody>
      <dsp:txXfrm>
        <a:off x="3145866" y="1373227"/>
        <a:ext cx="1931584" cy="965792"/>
      </dsp:txXfrm>
    </dsp:sp>
    <dsp:sp modelId="{CFCCA0AA-01C7-4616-AD93-3BFC6F604BCD}">
      <dsp:nvSpPr>
        <dsp:cNvPr id="0" name=""/>
        <dsp:cNvSpPr/>
      </dsp:nvSpPr>
      <dsp:spPr>
        <a:xfrm>
          <a:off x="3628762" y="2744652"/>
          <a:ext cx="1931584" cy="965792"/>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ts val="0"/>
            </a:spcAft>
            <a:buNone/>
          </a:pPr>
          <a:r>
            <a:rPr kumimoji="1" lang="ja-JP" altLang="en-US" sz="2000" kern="1200" dirty="0"/>
            <a:t>変革に向けた</a:t>
          </a:r>
          <a:endParaRPr kumimoji="1" lang="en-US" altLang="ja-JP" sz="2000" kern="1200" dirty="0"/>
        </a:p>
        <a:p>
          <a:pPr marL="0" lvl="0" indent="0" algn="ctr" defTabSz="889000">
            <a:lnSpc>
              <a:spcPct val="90000"/>
            </a:lnSpc>
            <a:spcBef>
              <a:spcPct val="0"/>
            </a:spcBef>
            <a:spcAft>
              <a:spcPts val="0"/>
            </a:spcAft>
            <a:buNone/>
          </a:pPr>
          <a:r>
            <a:rPr kumimoji="1" lang="ja-JP" altLang="en-US" sz="2000" kern="1200" dirty="0"/>
            <a:t>取組③</a:t>
          </a:r>
          <a:endParaRPr kumimoji="1" lang="en-US" altLang="ja-JP" sz="2000" kern="1200" dirty="0"/>
        </a:p>
      </dsp:txBody>
      <dsp:txXfrm>
        <a:off x="3628762" y="2744652"/>
        <a:ext cx="1931584" cy="965792"/>
      </dsp:txXfrm>
    </dsp:sp>
    <dsp:sp modelId="{A836CB05-7399-4416-8B8F-9324F8B9728C}">
      <dsp:nvSpPr>
        <dsp:cNvPr id="0" name=""/>
        <dsp:cNvSpPr/>
      </dsp:nvSpPr>
      <dsp:spPr>
        <a:xfrm>
          <a:off x="3628762" y="4116077"/>
          <a:ext cx="1931584" cy="965792"/>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ts val="0"/>
            </a:spcAft>
            <a:buNone/>
          </a:pPr>
          <a:r>
            <a:rPr kumimoji="1" lang="ja-JP" altLang="en-US" sz="2000" kern="1200" dirty="0"/>
            <a:t>変革に向けた</a:t>
          </a:r>
          <a:endParaRPr kumimoji="1" lang="en-US" altLang="ja-JP" sz="2000" kern="1200" dirty="0"/>
        </a:p>
        <a:p>
          <a:pPr marL="0" lvl="0" indent="0" algn="ctr" defTabSz="889000">
            <a:lnSpc>
              <a:spcPct val="90000"/>
            </a:lnSpc>
            <a:spcBef>
              <a:spcPct val="0"/>
            </a:spcBef>
            <a:spcAft>
              <a:spcPts val="0"/>
            </a:spcAft>
            <a:buNone/>
          </a:pPr>
          <a:r>
            <a:rPr kumimoji="1" lang="ja-JP" altLang="en-US" sz="2000" kern="1200" dirty="0"/>
            <a:t>取組④</a:t>
          </a:r>
        </a:p>
      </dsp:txBody>
      <dsp:txXfrm>
        <a:off x="3628762" y="4116077"/>
        <a:ext cx="1931584" cy="965792"/>
      </dsp:txXfrm>
    </dsp:sp>
    <dsp:sp modelId="{7F485D6C-DB94-4742-A7C5-4808B75AD7C2}">
      <dsp:nvSpPr>
        <dsp:cNvPr id="0" name=""/>
        <dsp:cNvSpPr/>
      </dsp:nvSpPr>
      <dsp:spPr>
        <a:xfrm>
          <a:off x="5483083" y="1373227"/>
          <a:ext cx="1931584" cy="965792"/>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基本方針３</a:t>
          </a:r>
        </a:p>
      </dsp:txBody>
      <dsp:txXfrm>
        <a:off x="5483083" y="1373227"/>
        <a:ext cx="1931584" cy="965792"/>
      </dsp:txXfrm>
    </dsp:sp>
    <dsp:sp modelId="{6ED9C353-FDA9-4236-B16D-DCA0540F8068}">
      <dsp:nvSpPr>
        <dsp:cNvPr id="0" name=""/>
        <dsp:cNvSpPr/>
      </dsp:nvSpPr>
      <dsp:spPr>
        <a:xfrm>
          <a:off x="5965979" y="2744652"/>
          <a:ext cx="1931584" cy="965792"/>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ts val="0"/>
            </a:spcAft>
            <a:buNone/>
          </a:pPr>
          <a:r>
            <a:rPr kumimoji="1" lang="ja-JP" altLang="en-US" sz="2000" kern="1200" dirty="0"/>
            <a:t>変革に向けた</a:t>
          </a:r>
          <a:endParaRPr kumimoji="1" lang="en-US" altLang="ja-JP" sz="2000" kern="1200" dirty="0"/>
        </a:p>
        <a:p>
          <a:pPr marL="0" lvl="0" indent="0" algn="ctr" defTabSz="889000">
            <a:lnSpc>
              <a:spcPct val="90000"/>
            </a:lnSpc>
            <a:spcBef>
              <a:spcPct val="0"/>
            </a:spcBef>
            <a:spcAft>
              <a:spcPts val="0"/>
            </a:spcAft>
            <a:buNone/>
          </a:pPr>
          <a:r>
            <a:rPr kumimoji="1" lang="ja-JP" altLang="en-US" sz="2000" kern="1200" dirty="0"/>
            <a:t>取組⑤</a:t>
          </a:r>
        </a:p>
      </dsp:txBody>
      <dsp:txXfrm>
        <a:off x="5965979" y="2744652"/>
        <a:ext cx="1931584" cy="965792"/>
      </dsp:txXfrm>
    </dsp:sp>
    <dsp:sp modelId="{7D2D661C-A98C-4181-A2F5-776D8AA25F83}">
      <dsp:nvSpPr>
        <dsp:cNvPr id="0" name=""/>
        <dsp:cNvSpPr/>
      </dsp:nvSpPr>
      <dsp:spPr>
        <a:xfrm>
          <a:off x="5965979" y="4116077"/>
          <a:ext cx="1931584" cy="965792"/>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ts val="0"/>
            </a:spcAft>
            <a:buNone/>
          </a:pPr>
          <a:r>
            <a:rPr kumimoji="1" lang="ja-JP" altLang="en-US" sz="2000" kern="1200" dirty="0"/>
            <a:t>変革に向けた</a:t>
          </a:r>
          <a:endParaRPr kumimoji="1" lang="en-US" altLang="ja-JP" sz="2000" kern="1200" dirty="0"/>
        </a:p>
        <a:p>
          <a:pPr marL="0" lvl="0" indent="0" algn="ctr" defTabSz="889000">
            <a:lnSpc>
              <a:spcPct val="90000"/>
            </a:lnSpc>
            <a:spcBef>
              <a:spcPct val="0"/>
            </a:spcBef>
            <a:spcAft>
              <a:spcPts val="0"/>
            </a:spcAft>
            <a:buNone/>
          </a:pPr>
          <a:r>
            <a:rPr kumimoji="1" lang="ja-JP" altLang="en-US" sz="2000" kern="1200" dirty="0"/>
            <a:t>取組⑥</a:t>
          </a:r>
        </a:p>
      </dsp:txBody>
      <dsp:txXfrm>
        <a:off x="5965979" y="4116077"/>
        <a:ext cx="1931584" cy="96579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8"/>
            <a:ext cx="2918379" cy="493547"/>
          </a:xfrm>
          <a:prstGeom prst="rect">
            <a:avLst/>
          </a:prstGeom>
        </p:spPr>
        <p:txBody>
          <a:bodyPr vert="horz" lIns="87845" tIns="43921" rIns="87845" bIns="43921"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877" y="8"/>
            <a:ext cx="2918378" cy="493547"/>
          </a:xfrm>
          <a:prstGeom prst="rect">
            <a:avLst/>
          </a:prstGeom>
        </p:spPr>
        <p:txBody>
          <a:bodyPr vert="horz" lIns="87845" tIns="43921" rIns="87845" bIns="43921" rtlCol="0"/>
          <a:lstStyle>
            <a:lvl1pPr algn="r">
              <a:defRPr sz="1200"/>
            </a:lvl1pPr>
          </a:lstStyle>
          <a:p>
            <a:fld id="{9805C639-0904-4E1B-88FE-2B020F3FA0C8}" type="datetimeFigureOut">
              <a:rPr kumimoji="1" lang="ja-JP" altLang="en-US" smtClean="0"/>
              <a:pPr/>
              <a:t>2020/8/11</a:t>
            </a:fld>
            <a:endParaRPr kumimoji="1" lang="ja-JP" altLang="en-US"/>
          </a:p>
        </p:txBody>
      </p:sp>
      <p:sp>
        <p:nvSpPr>
          <p:cNvPr id="4" name="フッター プレースホルダ 3"/>
          <p:cNvSpPr>
            <a:spLocks noGrp="1"/>
          </p:cNvSpPr>
          <p:nvPr>
            <p:ph type="ftr" sz="quarter" idx="2"/>
          </p:nvPr>
        </p:nvSpPr>
        <p:spPr>
          <a:xfrm>
            <a:off x="7" y="9371243"/>
            <a:ext cx="2918379" cy="493546"/>
          </a:xfrm>
          <a:prstGeom prst="rect">
            <a:avLst/>
          </a:prstGeom>
        </p:spPr>
        <p:txBody>
          <a:bodyPr vert="horz" lIns="87845" tIns="43921" rIns="87845" bIns="43921" rtlCol="0" anchor="b"/>
          <a:lstStyle>
            <a:lvl1pPr algn="l">
              <a:defRPr sz="1200"/>
            </a:lvl1pPr>
          </a:lstStyle>
          <a:p>
            <a:r>
              <a:rPr kumimoji="1" lang="en-US" altLang="ja-JP"/>
              <a:t>2</a:t>
            </a:r>
            <a:endParaRPr kumimoji="1" lang="ja-JP" altLang="en-US"/>
          </a:p>
        </p:txBody>
      </p:sp>
      <p:sp>
        <p:nvSpPr>
          <p:cNvPr id="5" name="スライド番号プレースホルダ 4"/>
          <p:cNvSpPr>
            <a:spLocks noGrp="1"/>
          </p:cNvSpPr>
          <p:nvPr>
            <p:ph type="sldNum" sz="quarter" idx="3"/>
          </p:nvPr>
        </p:nvSpPr>
        <p:spPr>
          <a:xfrm>
            <a:off x="3815877" y="9371243"/>
            <a:ext cx="2918378" cy="493546"/>
          </a:xfrm>
          <a:prstGeom prst="rect">
            <a:avLst/>
          </a:prstGeom>
        </p:spPr>
        <p:txBody>
          <a:bodyPr vert="horz" lIns="87845" tIns="43921" rIns="87845" bIns="43921" rtlCol="0" anchor="b"/>
          <a:lstStyle>
            <a:lvl1pPr algn="r">
              <a:defRPr sz="1200"/>
            </a:lvl1pPr>
          </a:lstStyle>
          <a:p>
            <a:fld id="{BFF3B7E3-D199-40F5-94A3-F235E83838EC}" type="slidenum">
              <a:rPr kumimoji="1" lang="ja-JP" altLang="en-US" smtClean="0"/>
              <a:pPr/>
              <a:t>‹#›</a:t>
            </a:fld>
            <a:endParaRPr kumimoji="1" lang="ja-JP" altLang="en-US"/>
          </a:p>
        </p:txBody>
      </p:sp>
    </p:spTree>
    <p:extLst>
      <p:ext uri="{BB962C8B-B14F-4D97-AF65-F5344CB8AC3E}">
        <p14:creationId xmlns:p14="http://schemas.microsoft.com/office/powerpoint/2010/main" val="8877204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5" y="6"/>
            <a:ext cx="2918831" cy="493315"/>
          </a:xfrm>
          <a:prstGeom prst="rect">
            <a:avLst/>
          </a:prstGeom>
        </p:spPr>
        <p:txBody>
          <a:bodyPr vert="horz" lIns="94630" tIns="47313" rIns="94630" bIns="47313" rtlCol="0"/>
          <a:lstStyle>
            <a:lvl1pPr algn="l">
              <a:defRPr sz="1300"/>
            </a:lvl1pPr>
          </a:lstStyle>
          <a:p>
            <a:endParaRPr kumimoji="1" lang="ja-JP" altLang="en-US"/>
          </a:p>
        </p:txBody>
      </p:sp>
      <p:sp>
        <p:nvSpPr>
          <p:cNvPr id="3" name="日付プレースホルダ 2"/>
          <p:cNvSpPr>
            <a:spLocks noGrp="1"/>
          </p:cNvSpPr>
          <p:nvPr>
            <p:ph type="dt" idx="1"/>
          </p:nvPr>
        </p:nvSpPr>
        <p:spPr>
          <a:xfrm>
            <a:off x="3815393" y="6"/>
            <a:ext cx="2918831" cy="493315"/>
          </a:xfrm>
          <a:prstGeom prst="rect">
            <a:avLst/>
          </a:prstGeom>
        </p:spPr>
        <p:txBody>
          <a:bodyPr vert="horz" lIns="94630" tIns="47313" rIns="94630" bIns="47313" rtlCol="0"/>
          <a:lstStyle>
            <a:lvl1pPr algn="r">
              <a:defRPr sz="1300"/>
            </a:lvl1pPr>
          </a:lstStyle>
          <a:p>
            <a:fld id="{AE7779C6-B257-4BD8-9B10-9B2602B46773}" type="datetimeFigureOut">
              <a:rPr kumimoji="1" lang="ja-JP" altLang="en-US" smtClean="0"/>
              <a:pPr/>
              <a:t>2020/8/11</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4630" tIns="47313" rIns="94630" bIns="47313" rtlCol="0" anchor="ctr"/>
          <a:lstStyle/>
          <a:p>
            <a:endParaRPr lang="ja-JP" altLang="en-US"/>
          </a:p>
        </p:txBody>
      </p:sp>
      <p:sp>
        <p:nvSpPr>
          <p:cNvPr id="5" name="ノート プレースホルダ 4"/>
          <p:cNvSpPr>
            <a:spLocks noGrp="1"/>
          </p:cNvSpPr>
          <p:nvPr>
            <p:ph type="body" sz="quarter" idx="3"/>
          </p:nvPr>
        </p:nvSpPr>
        <p:spPr>
          <a:xfrm>
            <a:off x="673577" y="4686513"/>
            <a:ext cx="5388610" cy="4439841"/>
          </a:xfrm>
          <a:prstGeom prst="rect">
            <a:avLst/>
          </a:prstGeom>
        </p:spPr>
        <p:txBody>
          <a:bodyPr vert="horz" lIns="94630" tIns="47313" rIns="94630" bIns="4731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5" y="9371295"/>
            <a:ext cx="2918831" cy="493315"/>
          </a:xfrm>
          <a:prstGeom prst="rect">
            <a:avLst/>
          </a:prstGeom>
        </p:spPr>
        <p:txBody>
          <a:bodyPr vert="horz" lIns="94630" tIns="47313" rIns="94630" bIns="47313" rtlCol="0" anchor="b"/>
          <a:lstStyle>
            <a:lvl1pPr algn="l">
              <a:defRPr sz="1300"/>
            </a:lvl1pPr>
          </a:lstStyle>
          <a:p>
            <a:r>
              <a:rPr kumimoji="1" lang="en-US" altLang="ja-JP"/>
              <a:t>2</a:t>
            </a:r>
            <a:endParaRPr kumimoji="1" lang="ja-JP" altLang="en-US"/>
          </a:p>
        </p:txBody>
      </p:sp>
      <p:sp>
        <p:nvSpPr>
          <p:cNvPr id="7" name="スライド番号プレースホルダ 6"/>
          <p:cNvSpPr>
            <a:spLocks noGrp="1"/>
          </p:cNvSpPr>
          <p:nvPr>
            <p:ph type="sldNum" sz="quarter" idx="5"/>
          </p:nvPr>
        </p:nvSpPr>
        <p:spPr>
          <a:xfrm>
            <a:off x="3815393" y="9371295"/>
            <a:ext cx="2918831" cy="493315"/>
          </a:xfrm>
          <a:prstGeom prst="rect">
            <a:avLst/>
          </a:prstGeom>
        </p:spPr>
        <p:txBody>
          <a:bodyPr vert="horz" lIns="94630" tIns="47313" rIns="94630" bIns="47313" rtlCol="0" anchor="b"/>
          <a:lstStyle>
            <a:lvl1pPr algn="r">
              <a:defRPr sz="1300"/>
            </a:lvl1pPr>
          </a:lstStyle>
          <a:p>
            <a:fld id="{386381E5-D45A-45FD-B3F7-9DB0E1DB4F4D}" type="slidenum">
              <a:rPr kumimoji="1" lang="ja-JP" altLang="en-US" smtClean="0"/>
              <a:pPr/>
              <a:t>‹#›</a:t>
            </a:fld>
            <a:endParaRPr kumimoji="1" lang="ja-JP" altLang="en-US"/>
          </a:p>
        </p:txBody>
      </p:sp>
    </p:spTree>
    <p:extLst>
      <p:ext uri="{BB962C8B-B14F-4D97-AF65-F5344CB8AC3E}">
        <p14:creationId xmlns:p14="http://schemas.microsoft.com/office/powerpoint/2010/main" val="365182075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dirty="0"/>
          </a:p>
        </p:txBody>
      </p:sp>
    </p:spTree>
    <p:extLst>
      <p:ext uri="{BB962C8B-B14F-4D97-AF65-F5344CB8AC3E}">
        <p14:creationId xmlns:p14="http://schemas.microsoft.com/office/powerpoint/2010/main" val="699436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なお、ご議論いただく中で、イメージの共有が必要かと思いますので、ビジョン、基本方針案のイメージを図示しました。</a:t>
            </a:r>
            <a:endParaRPr kumimoji="1" lang="en-US" altLang="ja-JP" dirty="0"/>
          </a:p>
          <a:p>
            <a:r>
              <a:rPr kumimoji="1" lang="ja-JP" altLang="en-US" dirty="0"/>
              <a:t>左側の従来の行政サービスは市役所と限られた団体等との協働によるサービスの提供でしたが、右側の目指すべき姿としては、行政サービスを多様な主体が担う共創型社会となり、ビジョンとしては最適化された行政サービスを享受できること、その実現のために「場と関係づくり」に基本方針１、２が、職員の働き方改革、役割の変革として方針３があるというイメージです。</a:t>
            </a:r>
            <a:endParaRPr kumimoji="1" lang="en-US" altLang="ja-JP" dirty="0"/>
          </a:p>
          <a:p>
            <a:r>
              <a:rPr kumimoji="1" lang="ja-JP" altLang="en-US" dirty="0"/>
              <a:t>具体的には、行政サービスで例えば２つの画一的な行政サービス、</a:t>
            </a:r>
            <a:r>
              <a:rPr kumimoji="1" lang="en-US" altLang="ja-JP" dirty="0"/>
              <a:t>1</a:t>
            </a:r>
            <a:r>
              <a:rPr kumimoji="1" lang="ja-JP" altLang="en-US" dirty="0" err="1"/>
              <a:t>つの</a:t>
            </a:r>
            <a:r>
              <a:rPr kumimoji="1" lang="ja-JP" altLang="en-US" dirty="0"/>
              <a:t>画一的な協働での行政サービスがあった場合に、まだ行政サービスとしては実現できていないもの、これが「期待（ニーズ）」としてあり、この部分が市民満足度が低い要因にもなっています。また、協働での行政サービスでは地域運営委員会や社会福祉協議会など、いわゆるプラットフォーム的な枠組み、団体等がありますが、実際に地域で活動されている方々の高齢化や担い手不足が課題となっています。</a:t>
            </a:r>
            <a:endParaRPr kumimoji="1" lang="en-US" altLang="ja-JP" dirty="0"/>
          </a:p>
          <a:p>
            <a:r>
              <a:rPr kumimoji="1" lang="ja-JP" altLang="en-US" dirty="0"/>
              <a:t>今後の目指すべき姿としては、例えば従来であった</a:t>
            </a:r>
            <a:r>
              <a:rPr kumimoji="1" lang="en-US" altLang="ja-JP" dirty="0"/>
              <a:t>2</a:t>
            </a:r>
            <a:r>
              <a:rPr kumimoji="1" lang="ja-JP" altLang="en-US" dirty="0" err="1"/>
              <a:t>つの</a:t>
            </a:r>
            <a:r>
              <a:rPr kumimoji="1" lang="ja-JP" altLang="en-US" dirty="0"/>
              <a:t>画一的な行政サービスのうち一方を行政で引き続き、一方は企業、団体、個人などの多様な主体が担うサービスとなり、さらに付加価値を付けた新たなサービスが生まれ、行政を含む多様な主体に応じた最適化されたサービスの提供を行うことが期待されます。</a:t>
            </a:r>
            <a:endParaRPr kumimoji="1" lang="en-US" altLang="ja-JP" dirty="0"/>
          </a:p>
          <a:p>
            <a:r>
              <a:rPr kumimoji="1" lang="ja-JP" altLang="en-US" dirty="0"/>
              <a:t>結果として、行政としてはヒト・カネの資源がスリム化され、市民には最適化された行政サービスが提供されるという社会、これが行政運営の目指すべき姿であるというイメージです。</a:t>
            </a:r>
            <a:endParaRPr kumimoji="1" lang="en-US" altLang="ja-JP" dirty="0"/>
          </a:p>
        </p:txBody>
      </p:sp>
    </p:spTree>
    <p:extLst>
      <p:ext uri="{BB962C8B-B14F-4D97-AF65-F5344CB8AC3E}">
        <p14:creationId xmlns:p14="http://schemas.microsoft.com/office/powerpoint/2010/main" val="1006000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改めまして、本日ご議論いただきたいのはこの</a:t>
            </a:r>
            <a:r>
              <a:rPr kumimoji="1" lang="en-US" altLang="ja-JP" dirty="0"/>
              <a:t>3</a:t>
            </a:r>
            <a:r>
              <a:rPr kumimoji="1" lang="ja-JP" altLang="en-US" dirty="0"/>
              <a:t>点</a:t>
            </a:r>
            <a:endParaRPr kumimoji="1" lang="en-US" altLang="ja-JP" dirty="0"/>
          </a:p>
        </p:txBody>
      </p:sp>
    </p:spTree>
    <p:extLst>
      <p:ext uri="{BB962C8B-B14F-4D97-AF65-F5344CB8AC3E}">
        <p14:creationId xmlns:p14="http://schemas.microsoft.com/office/powerpoint/2010/main" val="3130080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こちらはお時間があれば、議論いただきたい論点です。</a:t>
            </a:r>
            <a:endParaRPr kumimoji="1" lang="en-US" altLang="ja-JP" dirty="0"/>
          </a:p>
        </p:txBody>
      </p:sp>
    </p:spTree>
    <p:extLst>
      <p:ext uri="{BB962C8B-B14F-4D97-AF65-F5344CB8AC3E}">
        <p14:creationId xmlns:p14="http://schemas.microsoft.com/office/powerpoint/2010/main" val="203761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3031154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94344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昨年度からご議論いただいています</a:t>
            </a:r>
            <a:r>
              <a:rPr kumimoji="1" lang="en-US" altLang="ja-JP" dirty="0"/>
              <a:t>2040</a:t>
            </a:r>
            <a:r>
              <a:rPr kumimoji="1" lang="ja-JP" altLang="en-US" dirty="0"/>
              <a:t>年の行政運営のあり方について、いよいよ今年度には提言書をまとめていただくこととなります。そのため、まずはこの提言書の位置づけについて改めてご説明させていただきます。</a:t>
            </a:r>
            <a:endParaRPr kumimoji="1" lang="en-US" altLang="ja-JP" dirty="0"/>
          </a:p>
          <a:p>
            <a:r>
              <a:rPr kumimoji="1" lang="ja-JP" altLang="en-US" dirty="0"/>
              <a:t>提言書は千葉市の行政改革の指針である「行政改革推進指針」の改正に資することを主目的としておりますが、スマートシティやこれからのまちづくりなどについてもご意見をいただいているところですので、こうした意見は各施策の基本方針や計画策定の参考とさせていただきたいと考えております。</a:t>
            </a:r>
            <a:endParaRPr kumimoji="1" lang="en-US" altLang="ja-JP" dirty="0"/>
          </a:p>
          <a:p>
            <a:r>
              <a:rPr kumimoji="1" lang="ja-JP" altLang="en-US" dirty="0"/>
              <a:t>そのため、これからご議論いただく提言書の内容については、本委員会ならではのご提言となるよう、ご忌憚のないご意見等をいただければと思います。</a:t>
            </a:r>
            <a:endParaRPr kumimoji="1" lang="en-US" altLang="ja-JP" dirty="0"/>
          </a:p>
          <a:p>
            <a:r>
              <a:rPr kumimoji="1" lang="ja-JP" altLang="en-US" dirty="0"/>
              <a:t>なお、今回のご議論にあたって実施させていただきました事前ヒアリングの中で、行政改革推進指針の改正に当たっては、当事者である職員の意見等も踏まえ改正すべきとのご意見をいただいておりますので、提言に関する職員向けパネルディスカッションなどを行い、職員に行政改革を自分事としてもらうだけでなく、職員意見等も指針に反映させたいと考えております。</a:t>
            </a:r>
            <a:endParaRPr kumimoji="1" lang="en-US" altLang="ja-JP" dirty="0"/>
          </a:p>
        </p:txBody>
      </p:sp>
    </p:spTree>
    <p:extLst>
      <p:ext uri="{BB962C8B-B14F-4D97-AF65-F5344CB8AC3E}">
        <p14:creationId xmlns:p14="http://schemas.microsoft.com/office/powerpoint/2010/main" val="3777900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メイリオ" panose="020B0604030504040204" pitchFamily="50" charset="-128"/>
              <a:ea typeface="メイリオ" panose="020B0604030504040204" pitchFamily="50" charset="-128"/>
            </a:endParaRPr>
          </a:p>
          <a:p>
            <a:r>
              <a:rPr kumimoji="1" lang="ja-JP" altLang="en-US" dirty="0"/>
              <a:t>提言書の内容についてですが、図にあるとおり、オレンジ色の枠で示しております</a:t>
            </a:r>
            <a:r>
              <a:rPr kumimoji="1" lang="en-US" altLang="ja-JP" dirty="0"/>
              <a:t>2040</a:t>
            </a:r>
            <a:r>
              <a:rPr kumimoji="1" lang="ja-JP" altLang="en-US" dirty="0"/>
              <a:t>年の千葉市の行政運営の目指すべきビジョンと基本方針という方向性と、下の緑色の枠で示しております、それらを実現させるために必要な行政運営の変革に向けた取組という構成を事務局案としてご提示いたします。その中で、本日の議題としてはオレンジ色の枠の部分、ビジョンと基本方針について、確定に向けたご議論をいただければと考えております。</a:t>
            </a:r>
            <a:endParaRPr kumimoji="1" lang="en-US" altLang="ja-JP" dirty="0"/>
          </a:p>
          <a:p>
            <a:r>
              <a:rPr kumimoji="1" lang="ja-JP" altLang="en-US" dirty="0"/>
              <a:t>なお、このビジョン、基本方針に基づく変革に向けた取組については次回の委員会でご議論いただき、</a:t>
            </a:r>
            <a:r>
              <a:rPr kumimoji="1" lang="en-US" altLang="ja-JP" dirty="0"/>
              <a:t>3</a:t>
            </a:r>
            <a:r>
              <a:rPr kumimoji="1" lang="ja-JP" altLang="en-US" dirty="0"/>
              <a:t>回目で全体のブラッシュアップを図っていただきたいと考えております。</a:t>
            </a:r>
          </a:p>
        </p:txBody>
      </p:sp>
    </p:spTree>
    <p:extLst>
      <p:ext uri="{BB962C8B-B14F-4D97-AF65-F5344CB8AC3E}">
        <p14:creationId xmlns:p14="http://schemas.microsoft.com/office/powerpoint/2010/main" val="2122559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なお、本日ご議論いただくビジョン、基本方針については、これまでの各委員のご意見や、事前ヒアリングさせていただいた意見をとりまとめ、後程ご紹介させていただく事務局案を作成いたしましたが、そのまとめ方については、ビジョンに関するご意見と、昨年度ご議論いただいたこの</a:t>
            </a:r>
            <a:r>
              <a:rPr kumimoji="1" lang="en-US" altLang="ja-JP" dirty="0"/>
              <a:t>3</a:t>
            </a:r>
            <a:r>
              <a:rPr kumimoji="1" lang="ja-JP" altLang="en-US" dirty="0" err="1"/>
              <a:t>つの</a:t>
            </a:r>
            <a:r>
              <a:rPr kumimoji="1" lang="ja-JP" altLang="en-US" dirty="0"/>
              <a:t>論点、①「プラットフォームビルダーへの変化」、②「次世代先端技術の活用」、③「職員に求められる役割や能力」に沿って、事務局案として整理いたしました。</a:t>
            </a:r>
            <a:endParaRPr kumimoji="1" lang="en-US" altLang="ja-JP" dirty="0"/>
          </a:p>
        </p:txBody>
      </p:sp>
    </p:spTree>
    <p:extLst>
      <p:ext uri="{BB962C8B-B14F-4D97-AF65-F5344CB8AC3E}">
        <p14:creationId xmlns:p14="http://schemas.microsoft.com/office/powerpoint/2010/main" val="3924404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はじめにビジョン案に関するご意見として、「</a:t>
            </a:r>
            <a:r>
              <a:rPr kumimoji="1" lang="ja-JP" altLang="en-US" dirty="0"/>
              <a:t>多様な主体が問題解決を行う共創型社会」「企業や市民組織が集まってくる社会を目指し、皆が向かっていく方向性を示す必要がある」「結果的に何をしたいのか明確に」などのご意見を</a:t>
            </a:r>
            <a:r>
              <a:rPr kumimoji="1" lang="ja-JP" altLang="en-US" dirty="0">
                <a:latin typeface="+mn-ea"/>
                <a:ea typeface="+mn-ea"/>
              </a:rPr>
              <a:t>踏まえ、「</a:t>
            </a:r>
            <a:r>
              <a:rPr lang="ja-JP" altLang="en-US" dirty="0">
                <a:latin typeface="+mn-ea"/>
                <a:ea typeface="+mn-ea"/>
              </a:rPr>
              <a:t>市民一人ひとりに最適化された行政サービスを多様な主体とともに提供するスマートな自治体」というビジョン案にまとめました。</a:t>
            </a:r>
          </a:p>
        </p:txBody>
      </p:sp>
    </p:spTree>
    <p:extLst>
      <p:ext uri="{BB962C8B-B14F-4D97-AF65-F5344CB8AC3E}">
        <p14:creationId xmlns:p14="http://schemas.microsoft.com/office/powerpoint/2010/main" val="1853159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06379">
              <a:defRPr/>
            </a:pPr>
            <a:r>
              <a:rPr kumimoji="1" lang="ja-JP" altLang="en-US" dirty="0"/>
              <a:t>次に、プラットフォームビルダーへの変化に関するご意見として、「地域運営のプラットフォームに若い方、働いている方が参画できる要素をどう作るかが重要」「参画した結果が地域や市政に反映できる仕組み」などのご</a:t>
            </a:r>
            <a:r>
              <a:rPr lang="ja-JP" altLang="en-US" dirty="0"/>
              <a:t>意見を踏まえ、基本方針の１として</a:t>
            </a:r>
            <a:r>
              <a:rPr kumimoji="1" lang="ja-JP" altLang="en-US" dirty="0"/>
              <a:t>「</a:t>
            </a:r>
            <a:r>
              <a:rPr lang="ja-JP" altLang="en-US" dirty="0"/>
              <a:t>市民・団体など多様な主体の参画を支援する」</a:t>
            </a:r>
            <a:r>
              <a:rPr lang="ja-JP" altLang="en-US" dirty="0">
                <a:latin typeface="+mn-ea"/>
                <a:ea typeface="+mn-ea"/>
              </a:rPr>
              <a:t>とまとめました。</a:t>
            </a:r>
            <a:endParaRPr lang="en-US" altLang="ja-JP" dirty="0"/>
          </a:p>
        </p:txBody>
      </p:sp>
    </p:spTree>
    <p:extLst>
      <p:ext uri="{BB962C8B-B14F-4D97-AF65-F5344CB8AC3E}">
        <p14:creationId xmlns:p14="http://schemas.microsoft.com/office/powerpoint/2010/main" val="25691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06379" rtl="0" eaLnBrk="1" fontAlgn="auto" latinLnBrk="0" hangingPunct="1">
              <a:lnSpc>
                <a:spcPct val="100000"/>
              </a:lnSpc>
              <a:spcBef>
                <a:spcPts val="0"/>
              </a:spcBef>
              <a:spcAft>
                <a:spcPts val="0"/>
              </a:spcAft>
              <a:buClrTx/>
              <a:buSzTx/>
              <a:buFontTx/>
              <a:buNone/>
              <a:tabLst/>
              <a:defRPr/>
            </a:pPr>
            <a:r>
              <a:rPr kumimoji="1" lang="ja-JP" altLang="en-US" dirty="0"/>
              <a:t>次に、次世代技術の活用に関するご意見として、「市民がリテラシーを持ち、自ら知り、地域を理解する」、「誰もが簡単に情報把握でき、自治体運営の正しい判断やシミュレーションができる社会」などのご</a:t>
            </a:r>
            <a:r>
              <a:rPr lang="ja-JP" altLang="en-US" dirty="0"/>
              <a:t>意見を踏まえ、基本方針の</a:t>
            </a:r>
            <a:r>
              <a:rPr lang="en-US" altLang="ja-JP" dirty="0"/>
              <a:t>2</a:t>
            </a:r>
            <a:r>
              <a:rPr lang="ja-JP" altLang="en-US" dirty="0"/>
              <a:t>つ目として</a:t>
            </a:r>
            <a:r>
              <a:rPr kumimoji="1" lang="ja-JP" altLang="en-US" dirty="0"/>
              <a:t>「</a:t>
            </a:r>
            <a:r>
              <a:rPr kumimoji="1" lang="ja-JP" altLang="en-US" sz="1200" dirty="0"/>
              <a:t>スマートな行動・判断のためのデータ利活用環境を整備する</a:t>
            </a:r>
            <a:r>
              <a:rPr lang="ja-JP" altLang="en-US" dirty="0"/>
              <a:t>」</a:t>
            </a:r>
            <a:r>
              <a:rPr lang="ja-JP" altLang="en-US" dirty="0">
                <a:latin typeface="+mn-ea"/>
                <a:ea typeface="+mn-ea"/>
              </a:rPr>
              <a:t>とまとめました。</a:t>
            </a:r>
            <a:endParaRPr lang="en-US" altLang="ja-JP" dirty="0"/>
          </a:p>
          <a:p>
            <a:pPr defTabSz="906379">
              <a:defRPr/>
            </a:pPr>
            <a:r>
              <a:rPr lang="ja-JP" altLang="en-US" dirty="0"/>
              <a:t>なお、データ利活用環境の整備の対象としては、市だけでなく、参画する主体、サービス提供を受ける市民すべてが利活用できる環境を意味するものと考えます。</a:t>
            </a:r>
            <a:endParaRPr lang="en-US" altLang="ja-JP" dirty="0"/>
          </a:p>
          <a:p>
            <a:endParaRPr kumimoji="1" lang="ja-JP" altLang="en-US" dirty="0"/>
          </a:p>
        </p:txBody>
      </p:sp>
    </p:spTree>
    <p:extLst>
      <p:ext uri="{BB962C8B-B14F-4D97-AF65-F5344CB8AC3E}">
        <p14:creationId xmlns:p14="http://schemas.microsoft.com/office/powerpoint/2010/main" val="280377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06379" rtl="0" eaLnBrk="1" fontAlgn="auto" latinLnBrk="0" hangingPunct="1">
              <a:lnSpc>
                <a:spcPct val="100000"/>
              </a:lnSpc>
              <a:spcBef>
                <a:spcPts val="0"/>
              </a:spcBef>
              <a:spcAft>
                <a:spcPts val="0"/>
              </a:spcAft>
              <a:buClrTx/>
              <a:buSzTx/>
              <a:buFontTx/>
              <a:buNone/>
              <a:tabLst/>
              <a:defRPr/>
            </a:pPr>
            <a:r>
              <a:rPr kumimoji="1" lang="ja-JP" altLang="en-US" dirty="0"/>
              <a:t>次に、職員に求められる役割や能力に関するご意見として、「市民が色々自発的にやっている活動の中に入っていきやすい働き方」「目的に合った場所で働く」「デジタルに対応した職場環境及び制度の変化」などのご</a:t>
            </a:r>
            <a:r>
              <a:rPr lang="ja-JP" altLang="en-US" dirty="0"/>
              <a:t>意見を踏まえ、基本方針の３つ目として</a:t>
            </a:r>
            <a:r>
              <a:rPr kumimoji="1" lang="ja-JP" altLang="en-US" dirty="0"/>
              <a:t>「</a:t>
            </a:r>
            <a:r>
              <a:rPr kumimoji="1" lang="ja-JP" altLang="en-US" sz="1200" dirty="0"/>
              <a:t>地域に飛び出す職員を育成する（意識改革、働く場の変革）</a:t>
            </a:r>
            <a:r>
              <a:rPr lang="ja-JP" altLang="en-US" dirty="0"/>
              <a:t>」</a:t>
            </a:r>
            <a:r>
              <a:rPr lang="ja-JP" altLang="en-US" dirty="0">
                <a:latin typeface="+mn-ea"/>
                <a:ea typeface="+mn-ea"/>
              </a:rPr>
              <a:t>とまとめました。</a:t>
            </a:r>
            <a:endParaRPr lang="en-US" altLang="ja-JP" dirty="0"/>
          </a:p>
          <a:p>
            <a:endParaRPr kumimoji="1" lang="ja-JP" altLang="en-US" dirty="0"/>
          </a:p>
        </p:txBody>
      </p:sp>
    </p:spTree>
    <p:extLst>
      <p:ext uri="{BB962C8B-B14F-4D97-AF65-F5344CB8AC3E}">
        <p14:creationId xmlns:p14="http://schemas.microsoft.com/office/powerpoint/2010/main" val="3159257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ここまでの、ビジョンから基本方針１～３までの事務局案をまとめたものがこの図です。</a:t>
            </a:r>
            <a:endParaRPr kumimoji="1" lang="en-US" altLang="ja-JP" dirty="0"/>
          </a:p>
          <a:p>
            <a:r>
              <a:rPr kumimoji="1" lang="ja-JP" altLang="en-US" dirty="0"/>
              <a:t>基本方針のキーワードには各委員からいただいた意見を記載しておりますが、これらは基本方針の実現に向けた変革に向けた取組の論点整理になると考えております。</a:t>
            </a:r>
            <a:endParaRPr kumimoji="1" lang="en-US" altLang="ja-JP" dirty="0"/>
          </a:p>
          <a:p>
            <a:r>
              <a:rPr kumimoji="1" lang="ja-JP" altLang="en-US" dirty="0"/>
              <a:t>本日は、このビジョン、基本方針について、ご議論いただきたいと考えております。</a:t>
            </a:r>
          </a:p>
        </p:txBody>
      </p:sp>
    </p:spTree>
    <p:extLst>
      <p:ext uri="{BB962C8B-B14F-4D97-AF65-F5344CB8AC3E}">
        <p14:creationId xmlns:p14="http://schemas.microsoft.com/office/powerpoint/2010/main" val="1929100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B3CCAF8-B80B-41D1-B4E3-E04DC0CAE86D}" type="datetime1">
              <a:rPr kumimoji="1" lang="ja-JP" altLang="en-US" smtClean="0"/>
              <a:t>2020/8/11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8E50E6F-8C25-42F5-BC0F-981DE51385CC}" type="datetime1">
              <a:rPr kumimoji="1" lang="ja-JP" altLang="en-US" smtClean="0"/>
              <a:t>2020/8/11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80C00E9-B9D0-4749-A6CC-57CD45B88440}" type="datetime1">
              <a:rPr kumimoji="1" lang="ja-JP" altLang="en-US" smtClean="0"/>
              <a:t>2020/8/11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C-BY">
    <p:spTree>
      <p:nvGrpSpPr>
        <p:cNvPr id="1" name=""/>
        <p:cNvGrpSpPr/>
        <p:nvPr/>
      </p:nvGrpSpPr>
      <p:grpSpPr>
        <a:xfrm>
          <a:off x="0" y="0"/>
          <a:ext cx="0" cy="0"/>
          <a:chOff x="0" y="0"/>
          <a:chExt cx="0" cy="0"/>
        </a:xfrm>
      </p:grpSpPr>
      <p:sp>
        <p:nvSpPr>
          <p:cNvPr id="10" name="円/楕円 9"/>
          <p:cNvSpPr/>
          <p:nvPr userDrawn="1"/>
        </p:nvSpPr>
        <p:spPr>
          <a:xfrm>
            <a:off x="8361363" y="6456363"/>
            <a:ext cx="671512" cy="354012"/>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14" name="円/楕円 13"/>
          <p:cNvSpPr/>
          <p:nvPr userDrawn="1"/>
        </p:nvSpPr>
        <p:spPr>
          <a:xfrm>
            <a:off x="8361363" y="6381750"/>
            <a:ext cx="538162" cy="42703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16" name="コンテンツ プレースホルダ 2"/>
          <p:cNvSpPr>
            <a:spLocks noGrp="1"/>
          </p:cNvSpPr>
          <p:nvPr>
            <p:ph idx="1"/>
          </p:nvPr>
        </p:nvSpPr>
        <p:spPr>
          <a:xfrm>
            <a:off x="323528" y="980728"/>
            <a:ext cx="8640960" cy="5112568"/>
          </a:xfrm>
        </p:spPr>
        <p:txBody>
          <a:bodyPr/>
          <a:lstStyle>
            <a:lvl1pPr marL="96826" indent="-1588">
              <a:lnSpc>
                <a:spcPts val="2400"/>
              </a:lnSpc>
              <a:buNone/>
              <a:defRPr sz="1800" b="0">
                <a:latin typeface="メイリオ" panose="020B0604030504040204" pitchFamily="50" charset="-128"/>
                <a:ea typeface="メイリオ" panose="020B0604030504040204" pitchFamily="50" charset="-128"/>
                <a:cs typeface="メイリオ" panose="020B0604030504040204" pitchFamily="50" charset="-128"/>
              </a:defRPr>
            </a:lvl1pPr>
            <a:lvl2pPr>
              <a:buNone/>
              <a:defRPr/>
            </a:lvl2pPr>
            <a:lvl3pPr>
              <a:buNone/>
              <a:defRPr/>
            </a:lvl3pPr>
            <a:lvl4pPr>
              <a:buNone/>
              <a:defRPr/>
            </a:lvl4pPr>
            <a:lvl5pPr>
              <a:buNone/>
              <a:defRPr/>
            </a:lvl5pPr>
          </a:lstStyle>
          <a:p>
            <a:pPr lvl="0"/>
            <a:r>
              <a:rPr lang="ja-JP" altLang="en-US" dirty="0"/>
              <a:t>マスタ テキストの書式設定</a:t>
            </a:r>
          </a:p>
        </p:txBody>
      </p:sp>
      <p:sp>
        <p:nvSpPr>
          <p:cNvPr id="17" name="スライド番号プレースホルダ 5"/>
          <p:cNvSpPr>
            <a:spLocks noGrp="1"/>
          </p:cNvSpPr>
          <p:nvPr>
            <p:ph type="sldNum" sz="quarter" idx="10"/>
          </p:nvPr>
        </p:nvSpPr>
        <p:spPr>
          <a:xfrm>
            <a:off x="8316913" y="6411913"/>
            <a:ext cx="692150" cy="365125"/>
          </a:xfrm>
        </p:spPr>
        <p:txBody>
          <a:bodyPr/>
          <a:lstStyle>
            <a:lvl1pPr algn="ctr">
              <a:defRPr sz="2000" b="1">
                <a:solidFill>
                  <a:schemeClr val="bg1"/>
                </a:solidFill>
              </a:defRPr>
            </a:lvl1pPr>
          </a:lstStyle>
          <a:p>
            <a:pPr>
              <a:defRPr/>
            </a:pPr>
            <a:fld id="{9C54F40B-7240-4978-9904-5FB15619871D}" type="slidenum">
              <a:rPr lang="ja-JP" altLang="en-US"/>
              <a:pPr>
                <a:defRPr/>
              </a:pPr>
              <a:t>‹#›</a:t>
            </a:fld>
            <a:endParaRPr lang="ja-JP" altLang="en-US" dirty="0"/>
          </a:p>
        </p:txBody>
      </p:sp>
      <p:sp>
        <p:nvSpPr>
          <p:cNvPr id="18" name="タイトル 1"/>
          <p:cNvSpPr>
            <a:spLocks noGrp="1"/>
          </p:cNvSpPr>
          <p:nvPr>
            <p:ph type="title"/>
          </p:nvPr>
        </p:nvSpPr>
        <p:spPr>
          <a:xfrm>
            <a:off x="277180" y="44625"/>
            <a:ext cx="6707088" cy="778098"/>
          </a:xfrm>
        </p:spPr>
        <p:txBody>
          <a:bodyPr/>
          <a:lstStyle>
            <a:lvl1pPr algn="l">
              <a:defRPr sz="2800">
                <a:effectLst>
                  <a:outerShdw blurRad="38100" dist="38100" dir="2700000" algn="tl">
                    <a:srgbClr val="000000">
                      <a:alpha val="43137"/>
                    </a:srgbClr>
                  </a:outerShdw>
                </a:effectLst>
              </a:defRPr>
            </a:lvl1pPr>
          </a:lstStyle>
          <a:p>
            <a:r>
              <a:rPr lang="ja-JP" altLang="en-US" dirty="0"/>
              <a:t>マスタ タイトルの書式設定</a:t>
            </a:r>
          </a:p>
        </p:txBody>
      </p:sp>
      <p:sp>
        <p:nvSpPr>
          <p:cNvPr id="20" name="正方形/長方形 19"/>
          <p:cNvSpPr/>
          <p:nvPr userDrawn="1"/>
        </p:nvSpPr>
        <p:spPr>
          <a:xfrm>
            <a:off x="265470" y="722670"/>
            <a:ext cx="8878529" cy="18537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21" name="Picture 2"/>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7481461" y="191803"/>
            <a:ext cx="1381918" cy="423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正方形/長方形 21"/>
          <p:cNvSpPr/>
          <p:nvPr userDrawn="1"/>
        </p:nvSpPr>
        <p:spPr>
          <a:xfrm>
            <a:off x="265470" y="864155"/>
            <a:ext cx="8878529" cy="4634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円/楕円 23"/>
          <p:cNvSpPr/>
          <p:nvPr userDrawn="1"/>
        </p:nvSpPr>
        <p:spPr>
          <a:xfrm>
            <a:off x="8324862" y="6456363"/>
            <a:ext cx="671512" cy="354012"/>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25" name="円/楕円 24"/>
          <p:cNvSpPr/>
          <p:nvPr userDrawn="1"/>
        </p:nvSpPr>
        <p:spPr>
          <a:xfrm>
            <a:off x="8324862" y="6381750"/>
            <a:ext cx="538162" cy="42703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26" name="スライド番号プレースホルダ 5"/>
          <p:cNvSpPr txBox="1">
            <a:spLocks/>
          </p:cNvSpPr>
          <p:nvPr userDrawn="1"/>
        </p:nvSpPr>
        <p:spPr>
          <a:xfrm>
            <a:off x="8280412" y="6411913"/>
            <a:ext cx="692150" cy="365125"/>
          </a:xfrm>
          <a:prstGeom prst="rect">
            <a:avLst/>
          </a:prstGeom>
        </p:spPr>
        <p:txBody>
          <a:bodyPr vert="horz" lIns="91429" tIns="45715" rIns="91429" bIns="45715" rtlCol="0" anchor="ctr"/>
          <a:lstStyle>
            <a:defPPr>
              <a:defRPr lang="ja-JP"/>
            </a:defPPr>
            <a:lvl1pPr algn="ctr" rtl="0" fontAlgn="auto">
              <a:spcBef>
                <a:spcPts val="0"/>
              </a:spcBef>
              <a:spcAft>
                <a:spcPts val="0"/>
              </a:spcAft>
              <a:defRPr kumimoji="1" sz="2000" b="1" kern="1200">
                <a:solidFill>
                  <a:schemeClr val="bg1"/>
                </a:solidFill>
                <a:latin typeface="+mn-lt"/>
                <a:ea typeface="+mn-ea"/>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9C54F40B-7240-4978-9904-5FB15619871D}" type="slidenum">
              <a:rPr lang="ja-JP" altLang="en-US" smtClean="0"/>
              <a:pPr>
                <a:defRPr/>
              </a:pPr>
              <a:t>‹#›</a:t>
            </a:fld>
            <a:endParaRPr lang="ja-JP" altLang="en-US" dirty="0"/>
          </a:p>
        </p:txBody>
      </p:sp>
      <p:sp>
        <p:nvSpPr>
          <p:cNvPr id="27" name="円/楕円 26"/>
          <p:cNvSpPr/>
          <p:nvPr userDrawn="1"/>
        </p:nvSpPr>
        <p:spPr>
          <a:xfrm>
            <a:off x="8360369" y="6459364"/>
            <a:ext cx="671512" cy="354012"/>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8" name="円/楕円 27"/>
          <p:cNvSpPr/>
          <p:nvPr userDrawn="1"/>
        </p:nvSpPr>
        <p:spPr>
          <a:xfrm>
            <a:off x="8360369" y="6384751"/>
            <a:ext cx="538162" cy="42703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9" name="スライド番号プレースホルダ 5"/>
          <p:cNvSpPr txBox="1">
            <a:spLocks/>
          </p:cNvSpPr>
          <p:nvPr userDrawn="1"/>
        </p:nvSpPr>
        <p:spPr>
          <a:xfrm>
            <a:off x="8315919" y="6414914"/>
            <a:ext cx="692150" cy="365125"/>
          </a:xfrm>
          <a:prstGeom prst="rect">
            <a:avLst/>
          </a:prstGeom>
        </p:spPr>
        <p:txBody>
          <a:bodyPr vert="horz" lIns="91429" tIns="45715" rIns="91429" bIns="45715" rtlCol="0" anchor="ctr"/>
          <a:lstStyle>
            <a:defPPr>
              <a:defRPr lang="ja-JP"/>
            </a:defPPr>
            <a:lvl1pPr algn="ctr" rtl="0" fontAlgn="auto">
              <a:spcBef>
                <a:spcPts val="0"/>
              </a:spcBef>
              <a:spcAft>
                <a:spcPts val="0"/>
              </a:spcAft>
              <a:defRPr kumimoji="1" sz="2000" b="1" kern="1200">
                <a:solidFill>
                  <a:schemeClr val="bg1"/>
                </a:solidFill>
                <a:latin typeface="+mn-lt"/>
                <a:ea typeface="+mn-ea"/>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7FD461DF-A402-4708-94F5-97FECC754D4A}" type="slidenum">
              <a:rPr lang="ja-JP" altLang="en-US" smtClean="0">
                <a:solidFill>
                  <a:schemeClr val="bg1"/>
                </a:solidFill>
              </a:rPr>
              <a:pPr>
                <a:defRPr/>
              </a:pPr>
              <a:t>‹#›</a:t>
            </a:fld>
            <a:endParaRPr lang="en-US" altLang="ja-JP" dirty="0">
              <a:solidFill>
                <a:schemeClr val="bg1"/>
              </a:solidFill>
            </a:endParaRPr>
          </a:p>
        </p:txBody>
      </p:sp>
      <p:pic>
        <p:nvPicPr>
          <p:cNvPr id="19" name="図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83648" y="199092"/>
            <a:ext cx="397859" cy="407166"/>
          </a:xfrm>
          <a:prstGeom prst="rect">
            <a:avLst/>
          </a:prstGeom>
        </p:spPr>
      </p:pic>
    </p:spTree>
    <p:extLst>
      <p:ext uri="{BB962C8B-B14F-4D97-AF65-F5344CB8AC3E}">
        <p14:creationId xmlns:p14="http://schemas.microsoft.com/office/powerpoint/2010/main" val="151263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320B27A-5D3C-4BF6-A0C0-E5C3915BD70E}" type="datetime1">
              <a:rPr kumimoji="1" lang="ja-JP" altLang="en-US" smtClean="0"/>
              <a:t>2020/8/11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BEF348E-11A3-4542-BC41-92B117E9BF07}" type="datetime1">
              <a:rPr kumimoji="1" lang="ja-JP" altLang="en-US" smtClean="0"/>
              <a:t>2020/8/11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FA7059B-3520-4B73-A8C1-2EEB79FDF98C}" type="datetime1">
              <a:rPr kumimoji="1" lang="ja-JP" altLang="en-US" smtClean="0"/>
              <a:t>2020/8/11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B11B11-036E-4B47-8341-8DB5CCCB2EB5}" type="datetime1">
              <a:rPr kumimoji="1" lang="ja-JP" altLang="en-US" smtClean="0"/>
              <a:t>2020/8/11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25A9995-3F96-4E52-AB39-1187208F2C44}" type="datetime1">
              <a:rPr kumimoji="1" lang="ja-JP" altLang="en-US" smtClean="0"/>
              <a:t>2020/8/11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DAADE2D-B735-487A-B7FF-09123463E9FE}" type="datetime1">
              <a:rPr kumimoji="1" lang="ja-JP" altLang="en-US" smtClean="0"/>
              <a:t>2020/8/11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D26DEFE-3811-4140-AB1F-48B8BCA1E4BA}" type="datetime1">
              <a:rPr kumimoji="1" lang="ja-JP" altLang="en-US" smtClean="0"/>
              <a:t>2020/8/11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BD39A6B-6BC3-43E6-B3C6-E073E39C8662}" type="datetime1">
              <a:rPr kumimoji="1" lang="ja-JP" altLang="en-US" smtClean="0"/>
              <a:t>2020/8/11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C762E-0A00-4D4E-A188-F515866AC45A}" type="datetime1">
              <a:rPr kumimoji="1" lang="ja-JP" altLang="en-US" smtClean="0"/>
              <a:t>2020/8/11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F78F6-40F7-42CC-B691-F10E30E15BA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7.png"/><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3.png"/><Relationship Id="rId7"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3.png"/><Relationship Id="rId7" Type="http://schemas.openxmlformats.org/officeDocument/2006/relationships/diagramData" Target="../diagrams/data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11" Type="http://schemas.microsoft.com/office/2007/relationships/diagramDrawing" Target="../diagrams/drawing1.xml"/><Relationship Id="rId5" Type="http://schemas.openxmlformats.org/officeDocument/2006/relationships/image" Target="../media/image5.png"/><Relationship Id="rId10" Type="http://schemas.openxmlformats.org/officeDocument/2006/relationships/diagramColors" Target="../diagrams/colors1.xml"/><Relationship Id="rId4" Type="http://schemas.openxmlformats.org/officeDocument/2006/relationships/image" Target="../media/image4.png"/><Relationship Id="rId9"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6D0EADE0-E899-4C5A-AF49-BEA21E879C7A}"/>
              </a:ext>
            </a:extLst>
          </p:cNvPr>
          <p:cNvSpPr>
            <a:spLocks noGrp="1"/>
          </p:cNvSpPr>
          <p:nvPr>
            <p:ph type="subTitle" idx="1"/>
          </p:nvPr>
        </p:nvSpPr>
        <p:spPr>
          <a:xfrm>
            <a:off x="1385850" y="2552700"/>
            <a:ext cx="6400800" cy="1290430"/>
          </a:xfrm>
        </p:spPr>
        <p:txBody>
          <a:bodyPr/>
          <a:lstStyle/>
          <a:p>
            <a:r>
              <a:rPr kumimoji="1" lang="ja-JP" altLang="en-US" dirty="0">
                <a:solidFill>
                  <a:schemeClr val="tx1"/>
                </a:solidFill>
              </a:rPr>
              <a:t>事務局説明資料</a:t>
            </a:r>
            <a:endParaRPr kumimoji="1" lang="en-US" altLang="ja-JP" dirty="0">
              <a:solidFill>
                <a:schemeClr val="tx1"/>
              </a:solidFill>
            </a:endParaRPr>
          </a:p>
          <a:p>
            <a:endParaRPr kumimoji="1" lang="en-US" altLang="ja-JP" dirty="0">
              <a:solidFill>
                <a:schemeClr val="tx1"/>
              </a:solidFill>
              <a:highlight>
                <a:srgbClr val="FFFF00"/>
              </a:highlight>
            </a:endParaRPr>
          </a:p>
        </p:txBody>
      </p:sp>
      <p:sp>
        <p:nvSpPr>
          <p:cNvPr id="5" name="字幕 2">
            <a:extLst>
              <a:ext uri="{FF2B5EF4-FFF2-40B4-BE49-F238E27FC236}">
                <a16:creationId xmlns:a16="http://schemas.microsoft.com/office/drawing/2014/main" id="{D5F6EB1F-17DA-46D2-B20E-4908E8A9E8A2}"/>
              </a:ext>
            </a:extLst>
          </p:cNvPr>
          <p:cNvSpPr txBox="1">
            <a:spLocks/>
          </p:cNvSpPr>
          <p:nvPr/>
        </p:nvSpPr>
        <p:spPr>
          <a:xfrm>
            <a:off x="6571781" y="370266"/>
            <a:ext cx="2052227" cy="574458"/>
          </a:xfrm>
          <a:prstGeom prst="rect">
            <a:avLst/>
          </a:prstGeom>
          <a:ln>
            <a:solidFill>
              <a:schemeClr val="tx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nSpc>
                <a:spcPts val="500"/>
              </a:lnSpc>
              <a:spcBef>
                <a:spcPts val="0"/>
              </a:spcBef>
            </a:pPr>
            <a:endParaRPr lang="en-US" altLang="ja-JP" sz="1200" dirty="0">
              <a:solidFill>
                <a:schemeClr val="tx1"/>
              </a:solidFill>
            </a:endParaRPr>
          </a:p>
          <a:p>
            <a:pPr algn="dist">
              <a:lnSpc>
                <a:spcPts val="900"/>
              </a:lnSpc>
              <a:spcBef>
                <a:spcPts val="0"/>
              </a:spcBef>
            </a:pPr>
            <a:r>
              <a:rPr lang="ja-JP" altLang="en-US" sz="1200" dirty="0">
                <a:solidFill>
                  <a:schemeClr val="tx1"/>
                </a:solidFill>
                <a:latin typeface="ＭＳ ゴシック" panose="020B0609070205080204" pitchFamily="49" charset="-128"/>
                <a:ea typeface="ＭＳ ゴシック" panose="020B0609070205080204" pitchFamily="49" charset="-128"/>
              </a:rPr>
              <a:t>令和２年８月１８日</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dist">
              <a:lnSpc>
                <a:spcPts val="900"/>
              </a:lnSpc>
            </a:pPr>
            <a:r>
              <a:rPr lang="ja-JP" altLang="en-US" sz="1200" dirty="0">
                <a:solidFill>
                  <a:schemeClr val="tx1"/>
                </a:solidFill>
                <a:latin typeface="ＭＳ ゴシック" panose="020B0609070205080204" pitchFamily="49" charset="-128"/>
                <a:ea typeface="ＭＳ ゴシック" panose="020B0609070205080204" pitchFamily="49" charset="-128"/>
              </a:rPr>
              <a:t>令和２年度第１回</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dist">
              <a:lnSpc>
                <a:spcPts val="900"/>
              </a:lnSpc>
            </a:pPr>
            <a:r>
              <a:rPr lang="ja-JP" altLang="en-US" sz="1200" dirty="0">
                <a:solidFill>
                  <a:schemeClr val="tx1"/>
                </a:solidFill>
                <a:latin typeface="ＭＳ ゴシック" panose="020B0609070205080204" pitchFamily="49" charset="-128"/>
                <a:ea typeface="ＭＳ ゴシック" panose="020B0609070205080204" pitchFamily="49" charset="-128"/>
              </a:rPr>
              <a:t>千葉市行政改革推進委員会</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B66EB849-8F31-4DDE-A4AA-0BA0F961CA58}"/>
              </a:ext>
            </a:extLst>
          </p:cNvPr>
          <p:cNvSpPr txBox="1"/>
          <p:nvPr/>
        </p:nvSpPr>
        <p:spPr>
          <a:xfrm>
            <a:off x="519992" y="415906"/>
            <a:ext cx="864096" cy="338554"/>
          </a:xfrm>
          <a:prstGeom prst="rect">
            <a:avLst/>
          </a:prstGeom>
          <a:no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資料３</a:t>
            </a:r>
          </a:p>
        </p:txBody>
      </p:sp>
    </p:spTree>
    <p:extLst>
      <p:ext uri="{BB962C8B-B14F-4D97-AF65-F5344CB8AC3E}">
        <p14:creationId xmlns:p14="http://schemas.microsoft.com/office/powerpoint/2010/main" val="329296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562763CD-FA40-46C2-B96D-E6B21C40B9D2}"/>
              </a:ext>
            </a:extLst>
          </p:cNvPr>
          <p:cNvPicPr>
            <a:picLocks noChangeAspect="1"/>
          </p:cNvPicPr>
          <p:nvPr/>
        </p:nvPicPr>
        <p:blipFill>
          <a:blip r:embed="rId3"/>
          <a:stretch>
            <a:fillRect/>
          </a:stretch>
        </p:blipFill>
        <p:spPr>
          <a:xfrm>
            <a:off x="467402" y="1375851"/>
            <a:ext cx="8275733" cy="5104820"/>
          </a:xfrm>
          <a:prstGeom prst="rect">
            <a:avLst/>
          </a:prstGeom>
        </p:spPr>
      </p:pic>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503907"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２　</a:t>
            </a:r>
            <a:r>
              <a:rPr lang="en-US" altLang="ja-JP" sz="2800" i="1" dirty="0">
                <a:latin typeface="HGP創英角ｺﾞｼｯｸUB" panose="020B0900000000000000" pitchFamily="50" charset="-128"/>
                <a:ea typeface="HGP創英角ｺﾞｼｯｸUB" panose="020B0900000000000000" pitchFamily="50" charset="-128"/>
              </a:rPr>
              <a:t>2040</a:t>
            </a:r>
            <a:r>
              <a:rPr lang="ja-JP" altLang="en-US" sz="2800" i="1" dirty="0">
                <a:latin typeface="HGP創英角ｺﾞｼｯｸUB" panose="020B0900000000000000" pitchFamily="50" charset="-128"/>
                <a:ea typeface="HGP創英角ｺﾞｼｯｸUB" panose="020B0900000000000000" pitchFamily="50" charset="-128"/>
              </a:rPr>
              <a:t>ビジョン（仮）及び基本方針案（</a:t>
            </a:r>
            <a:r>
              <a:rPr lang="en-US" altLang="ja-JP" sz="2800" i="1" dirty="0">
                <a:latin typeface="HGP創英角ｺﾞｼｯｸUB" panose="020B0900000000000000" pitchFamily="50" charset="-128"/>
                <a:ea typeface="HGP創英角ｺﾞｼｯｸUB" panose="020B0900000000000000" pitchFamily="50" charset="-128"/>
              </a:rPr>
              <a:t>7/7</a:t>
            </a:r>
            <a:r>
              <a:rPr lang="ja-JP" altLang="en-US" sz="2800" i="1" dirty="0">
                <a:latin typeface="HGP創英角ｺﾞｼｯｸUB" panose="020B0900000000000000" pitchFamily="50" charset="-128"/>
                <a:ea typeface="HGP創英角ｺﾞｼｯｸUB" panose="020B0900000000000000" pitchFamily="50" charset="-128"/>
              </a:rPr>
              <a:t>）</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4"/>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5"/>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6"/>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98" name="スライド番号プレースホルダー 3">
            <a:extLst>
              <a:ext uri="{FF2B5EF4-FFF2-40B4-BE49-F238E27FC236}">
                <a16:creationId xmlns:a16="http://schemas.microsoft.com/office/drawing/2014/main" id="{0D4641F4-57B9-486F-B489-1C0312060944}"/>
              </a:ext>
            </a:extLst>
          </p:cNvPr>
          <p:cNvSpPr>
            <a:spLocks noGrp="1"/>
          </p:cNvSpPr>
          <p:nvPr>
            <p:ph type="sldNum" sz="quarter" idx="12"/>
          </p:nvPr>
        </p:nvSpPr>
        <p:spPr>
          <a:xfrm>
            <a:off x="6553200" y="6356350"/>
            <a:ext cx="2133600" cy="365125"/>
          </a:xfrm>
        </p:spPr>
        <p:txBody>
          <a:bodyPr/>
          <a:lstStyle/>
          <a:p>
            <a:fld id="{ABBF78F6-40F7-42CC-B691-F10E30E15BA0}" type="slidenum">
              <a:rPr kumimoji="1" lang="ja-JP" altLang="en-US" smtClean="0">
                <a:solidFill>
                  <a:schemeClr val="bg1">
                    <a:lumMod val="50000"/>
                  </a:schemeClr>
                </a:solidFill>
                <a:latin typeface="メイリオ" panose="020B0604030504040204" pitchFamily="50" charset="-128"/>
                <a:ea typeface="メイリオ" panose="020B0604030504040204" pitchFamily="50" charset="-128"/>
              </a:rPr>
              <a:pPr/>
              <a:t>10</a:t>
            </a:fld>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95" name="正方形/長方形 94">
            <a:extLst>
              <a:ext uri="{FF2B5EF4-FFF2-40B4-BE49-F238E27FC236}">
                <a16:creationId xmlns:a16="http://schemas.microsoft.com/office/drawing/2014/main" id="{3CE9FDBC-FEFB-4E37-A28E-C3648A17D9FE}"/>
              </a:ext>
            </a:extLst>
          </p:cNvPr>
          <p:cNvSpPr/>
          <p:nvPr/>
        </p:nvSpPr>
        <p:spPr>
          <a:xfrm>
            <a:off x="9372396" y="3370033"/>
            <a:ext cx="1682734" cy="7839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1600" b="1" dirty="0">
              <a:solidFill>
                <a:schemeClr val="tx1"/>
              </a:solidFill>
            </a:endParaRPr>
          </a:p>
        </p:txBody>
      </p:sp>
      <p:sp>
        <p:nvSpPr>
          <p:cNvPr id="3" name="吹き出し: 線 2">
            <a:extLst>
              <a:ext uri="{FF2B5EF4-FFF2-40B4-BE49-F238E27FC236}">
                <a16:creationId xmlns:a16="http://schemas.microsoft.com/office/drawing/2014/main" id="{F73DB90D-9381-45F6-BB55-64F3D5069872}"/>
              </a:ext>
            </a:extLst>
          </p:cNvPr>
          <p:cNvSpPr/>
          <p:nvPr/>
        </p:nvSpPr>
        <p:spPr>
          <a:xfrm>
            <a:off x="698296" y="6106600"/>
            <a:ext cx="2134947" cy="377746"/>
          </a:xfrm>
          <a:prstGeom prst="borderCallout1">
            <a:avLst>
              <a:gd name="adj1" fmla="val -6731"/>
              <a:gd name="adj2" fmla="val 8198"/>
              <a:gd name="adj3" fmla="val -200815"/>
              <a:gd name="adj4" fmla="val 158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a:t>地域の担い手不足</a:t>
            </a:r>
          </a:p>
        </p:txBody>
      </p:sp>
      <p:sp>
        <p:nvSpPr>
          <p:cNvPr id="96" name="吹き出し: 線 95">
            <a:extLst>
              <a:ext uri="{FF2B5EF4-FFF2-40B4-BE49-F238E27FC236}">
                <a16:creationId xmlns:a16="http://schemas.microsoft.com/office/drawing/2014/main" id="{10B27165-76F7-4F59-AE88-2B3F69047C05}"/>
              </a:ext>
            </a:extLst>
          </p:cNvPr>
          <p:cNvSpPr/>
          <p:nvPr/>
        </p:nvSpPr>
        <p:spPr>
          <a:xfrm>
            <a:off x="503548" y="704998"/>
            <a:ext cx="2524444" cy="635770"/>
          </a:xfrm>
          <a:prstGeom prst="borderCallout1">
            <a:avLst>
              <a:gd name="adj1" fmla="val 103511"/>
              <a:gd name="adj2" fmla="val 71209"/>
              <a:gd name="adj3" fmla="val 370274"/>
              <a:gd name="adj4" fmla="val 8102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dirty="0"/>
              <a:t>応えきれていない期待</a:t>
            </a:r>
            <a:endParaRPr lang="en-US" altLang="ja-JP" sz="1600" dirty="0"/>
          </a:p>
          <a:p>
            <a:pPr algn="ctr"/>
            <a:r>
              <a:rPr kumimoji="1" lang="ja-JP" altLang="en-US" sz="1600" dirty="0"/>
              <a:t>（住民満足度の低下要因）</a:t>
            </a:r>
          </a:p>
        </p:txBody>
      </p:sp>
      <p:sp>
        <p:nvSpPr>
          <p:cNvPr id="97" name="吹き出し: 線 96">
            <a:extLst>
              <a:ext uri="{FF2B5EF4-FFF2-40B4-BE49-F238E27FC236}">
                <a16:creationId xmlns:a16="http://schemas.microsoft.com/office/drawing/2014/main" id="{67981248-2B96-4B0B-865E-F21860CA1BED}"/>
              </a:ext>
            </a:extLst>
          </p:cNvPr>
          <p:cNvSpPr/>
          <p:nvPr/>
        </p:nvSpPr>
        <p:spPr>
          <a:xfrm>
            <a:off x="71014" y="1626594"/>
            <a:ext cx="432534" cy="3618151"/>
          </a:xfrm>
          <a:prstGeom prst="borderCallout1">
            <a:avLst>
              <a:gd name="adj1" fmla="val 59235"/>
              <a:gd name="adj2" fmla="val 285610"/>
              <a:gd name="adj3" fmla="val 67784"/>
              <a:gd name="adj4" fmla="val 107578"/>
            </a:avLst>
          </a:prstGeom>
        </p:spPr>
        <p:style>
          <a:lnRef idx="1">
            <a:schemeClr val="accent2"/>
          </a:lnRef>
          <a:fillRef idx="2">
            <a:schemeClr val="accent2"/>
          </a:fillRef>
          <a:effectRef idx="1">
            <a:schemeClr val="accent2"/>
          </a:effectRef>
          <a:fontRef idx="minor">
            <a:schemeClr val="dk1"/>
          </a:fontRef>
        </p:style>
        <p:txBody>
          <a:bodyPr vert="eaVert" rtlCol="0" anchor="ctr"/>
          <a:lstStyle/>
          <a:p>
            <a:pPr algn="ctr"/>
            <a:r>
              <a:rPr kumimoji="1" lang="ja-JP" altLang="en-US" sz="1600" dirty="0"/>
              <a:t>大多数向けの画一的な行政サービス</a:t>
            </a:r>
          </a:p>
        </p:txBody>
      </p:sp>
      <p:sp>
        <p:nvSpPr>
          <p:cNvPr id="99" name="吹き出し: 線 98">
            <a:extLst>
              <a:ext uri="{FF2B5EF4-FFF2-40B4-BE49-F238E27FC236}">
                <a16:creationId xmlns:a16="http://schemas.microsoft.com/office/drawing/2014/main" id="{4059DB3B-3966-4F34-9E43-8D56A7AF393D}"/>
              </a:ext>
            </a:extLst>
          </p:cNvPr>
          <p:cNvSpPr/>
          <p:nvPr/>
        </p:nvSpPr>
        <p:spPr>
          <a:xfrm>
            <a:off x="4067944" y="6110230"/>
            <a:ext cx="4248472" cy="397874"/>
          </a:xfrm>
          <a:prstGeom prst="borderCallout1">
            <a:avLst>
              <a:gd name="adj1" fmla="val 1863"/>
              <a:gd name="adj2" fmla="val 4333"/>
              <a:gd name="adj3" fmla="val -789496"/>
              <a:gd name="adj4" fmla="val 1308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多様な主体の参画による担い手不足の解消</a:t>
            </a:r>
          </a:p>
        </p:txBody>
      </p:sp>
      <p:sp>
        <p:nvSpPr>
          <p:cNvPr id="100" name="吹き出し: 線 99">
            <a:extLst>
              <a:ext uri="{FF2B5EF4-FFF2-40B4-BE49-F238E27FC236}">
                <a16:creationId xmlns:a16="http://schemas.microsoft.com/office/drawing/2014/main" id="{9E13157F-EF4F-4634-8C93-FE9C4EA77D96}"/>
              </a:ext>
            </a:extLst>
          </p:cNvPr>
          <p:cNvSpPr/>
          <p:nvPr/>
        </p:nvSpPr>
        <p:spPr>
          <a:xfrm>
            <a:off x="8574404" y="1975274"/>
            <a:ext cx="432534" cy="3462263"/>
          </a:xfrm>
          <a:prstGeom prst="borderCallout1">
            <a:avLst>
              <a:gd name="adj1" fmla="val 71341"/>
              <a:gd name="adj2" fmla="val -186689"/>
              <a:gd name="adj3" fmla="val 50979"/>
              <a:gd name="adj4" fmla="val -1665"/>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600" dirty="0"/>
              <a:t>個別に最適化された行政サービス</a:t>
            </a:r>
            <a:endParaRPr kumimoji="1" lang="ja-JP" altLang="en-US" sz="1600" dirty="0"/>
          </a:p>
        </p:txBody>
      </p:sp>
      <p:cxnSp>
        <p:nvCxnSpPr>
          <p:cNvPr id="5" name="直線コネクタ 4">
            <a:extLst>
              <a:ext uri="{FF2B5EF4-FFF2-40B4-BE49-F238E27FC236}">
                <a16:creationId xmlns:a16="http://schemas.microsoft.com/office/drawing/2014/main" id="{54EAD3B3-9354-45E5-9048-6D52F353ACD9}"/>
              </a:ext>
            </a:extLst>
          </p:cNvPr>
          <p:cNvCxnSpPr>
            <a:cxnSpLocks/>
            <a:stCxn id="100" idx="2"/>
          </p:cNvCxnSpPr>
          <p:nvPr/>
        </p:nvCxnSpPr>
        <p:spPr>
          <a:xfrm flipH="1" flipV="1">
            <a:off x="6984268" y="2545499"/>
            <a:ext cx="1590136" cy="1160907"/>
          </a:xfrm>
          <a:prstGeom prst="line">
            <a:avLst/>
          </a:prstGeom>
        </p:spPr>
        <p:style>
          <a:lnRef idx="1">
            <a:schemeClr val="accent1"/>
          </a:lnRef>
          <a:fillRef idx="0">
            <a:schemeClr val="accent1"/>
          </a:fillRef>
          <a:effectRef idx="0">
            <a:schemeClr val="accent1"/>
          </a:effectRef>
          <a:fontRef idx="minor">
            <a:schemeClr val="tx1"/>
          </a:fontRef>
        </p:style>
      </p:cxnSp>
      <p:sp>
        <p:nvSpPr>
          <p:cNvPr id="101" name="吹き出し: 線 100">
            <a:extLst>
              <a:ext uri="{FF2B5EF4-FFF2-40B4-BE49-F238E27FC236}">
                <a16:creationId xmlns:a16="http://schemas.microsoft.com/office/drawing/2014/main" id="{09EB209B-69B2-410F-A140-462791F00D68}"/>
              </a:ext>
            </a:extLst>
          </p:cNvPr>
          <p:cNvSpPr/>
          <p:nvPr/>
        </p:nvSpPr>
        <p:spPr>
          <a:xfrm>
            <a:off x="4382850" y="704998"/>
            <a:ext cx="3602057" cy="635770"/>
          </a:xfrm>
          <a:prstGeom prst="borderCallout1">
            <a:avLst>
              <a:gd name="adj1" fmla="val 106035"/>
              <a:gd name="adj2" fmla="val 78593"/>
              <a:gd name="adj3" fmla="val 200014"/>
              <a:gd name="adj4" fmla="val 7269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期待以上のサービスの享受</a:t>
            </a:r>
            <a:endParaRPr kumimoji="1" lang="en-US" altLang="ja-JP" sz="1600" dirty="0"/>
          </a:p>
          <a:p>
            <a:pPr algn="ctr"/>
            <a:r>
              <a:rPr kumimoji="1" lang="ja-JP" altLang="en-US" sz="1600" dirty="0"/>
              <a:t>（住民満足度の向上）</a:t>
            </a:r>
          </a:p>
        </p:txBody>
      </p:sp>
      <p:sp>
        <p:nvSpPr>
          <p:cNvPr id="2" name="正方形/長方形 1">
            <a:extLst>
              <a:ext uri="{FF2B5EF4-FFF2-40B4-BE49-F238E27FC236}">
                <a16:creationId xmlns:a16="http://schemas.microsoft.com/office/drawing/2014/main" id="{A1A538F3-8672-47BE-884C-164CB1951287}"/>
              </a:ext>
            </a:extLst>
          </p:cNvPr>
          <p:cNvSpPr/>
          <p:nvPr/>
        </p:nvSpPr>
        <p:spPr>
          <a:xfrm>
            <a:off x="5106021" y="5587410"/>
            <a:ext cx="1626219" cy="397874"/>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pic>
        <p:nvPicPr>
          <p:cNvPr id="7" name="図 6">
            <a:extLst>
              <a:ext uri="{FF2B5EF4-FFF2-40B4-BE49-F238E27FC236}">
                <a16:creationId xmlns:a16="http://schemas.microsoft.com/office/drawing/2014/main" id="{9714FB49-3A3E-4B50-B1CA-BB98E479442F}"/>
              </a:ext>
            </a:extLst>
          </p:cNvPr>
          <p:cNvPicPr>
            <a:picLocks noChangeAspect="1"/>
          </p:cNvPicPr>
          <p:nvPr/>
        </p:nvPicPr>
        <p:blipFill>
          <a:blip r:embed="rId8"/>
          <a:stretch>
            <a:fillRect/>
          </a:stretch>
        </p:blipFill>
        <p:spPr>
          <a:xfrm>
            <a:off x="4944887" y="5445224"/>
            <a:ext cx="2039381" cy="650538"/>
          </a:xfrm>
          <a:prstGeom prst="rect">
            <a:avLst/>
          </a:prstGeom>
        </p:spPr>
      </p:pic>
    </p:spTree>
    <p:extLst>
      <p:ext uri="{BB962C8B-B14F-4D97-AF65-F5344CB8AC3E}">
        <p14:creationId xmlns:p14="http://schemas.microsoft.com/office/powerpoint/2010/main" val="55506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503907"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３　本日の論点（</a:t>
            </a:r>
            <a:r>
              <a:rPr lang="en-US" altLang="ja-JP" sz="2800" i="1" dirty="0">
                <a:latin typeface="HGP創英角ｺﾞｼｯｸUB" panose="020B0900000000000000" pitchFamily="50" charset="-128"/>
                <a:ea typeface="HGP創英角ｺﾞｼｯｸUB" panose="020B0900000000000000" pitchFamily="50" charset="-128"/>
              </a:rPr>
              <a:t>1/2</a:t>
            </a:r>
            <a:r>
              <a:rPr lang="ja-JP" altLang="en-US" sz="2800" i="1" dirty="0">
                <a:latin typeface="HGP創英角ｺﾞｼｯｸUB" panose="020B0900000000000000" pitchFamily="50" charset="-128"/>
                <a:ea typeface="HGP創英角ｺﾞｼｯｸUB" panose="020B0900000000000000" pitchFamily="50" charset="-128"/>
              </a:rPr>
              <a:t>）</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143508" y="919729"/>
            <a:ext cx="8820980" cy="5560942"/>
          </a:xfrm>
        </p:spPr>
        <p:txBody>
          <a:bodyPr>
            <a:normAutofit/>
          </a:bodyPr>
          <a:lstStyle/>
          <a:p>
            <a:pPr marL="0" indent="0">
              <a:buNone/>
            </a:pPr>
            <a:r>
              <a:rPr lang="ja-JP" altLang="en-US" sz="2800" dirty="0">
                <a:latin typeface="メイリオ" panose="020B0604030504040204" pitchFamily="50" charset="-128"/>
                <a:ea typeface="メイリオ" panose="020B0604030504040204" pitchFamily="50" charset="-128"/>
              </a:rPr>
              <a:t>これまでの各委員意見を踏まえ作成した事務局案をベースに以下の</a:t>
            </a:r>
            <a:r>
              <a:rPr lang="en-US" altLang="ja-JP" sz="2800" dirty="0">
                <a:latin typeface="メイリオ" panose="020B0604030504040204" pitchFamily="50" charset="-128"/>
                <a:ea typeface="メイリオ" panose="020B0604030504040204" pitchFamily="50" charset="-128"/>
              </a:rPr>
              <a:t>3</a:t>
            </a:r>
            <a:r>
              <a:rPr lang="ja-JP" altLang="en-US" sz="2800" dirty="0">
                <a:latin typeface="メイリオ" panose="020B0604030504040204" pitchFamily="50" charset="-128"/>
                <a:ea typeface="メイリオ" panose="020B0604030504040204" pitchFamily="50" charset="-128"/>
              </a:rPr>
              <a:t>点が本日ご議論いただきたい論点になると考えております。</a:t>
            </a: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3600" dirty="0">
                <a:latin typeface="メイリオ" panose="020B0604030504040204" pitchFamily="50" charset="-128"/>
                <a:ea typeface="メイリオ" panose="020B0604030504040204" pitchFamily="50" charset="-128"/>
              </a:rPr>
              <a:t>（１）提言書の構成</a:t>
            </a:r>
            <a:endParaRPr lang="en-US" altLang="ja-JP" sz="3600" dirty="0">
              <a:latin typeface="メイリオ" panose="020B0604030504040204" pitchFamily="50" charset="-128"/>
              <a:ea typeface="メイリオ" panose="020B0604030504040204" pitchFamily="50" charset="-128"/>
            </a:endParaRPr>
          </a:p>
          <a:p>
            <a:pPr marL="0" indent="0">
              <a:buNone/>
            </a:pPr>
            <a:endParaRPr lang="en-US" altLang="ja-JP" sz="3600" dirty="0">
              <a:latin typeface="メイリオ" panose="020B0604030504040204" pitchFamily="50" charset="-128"/>
              <a:ea typeface="メイリオ" panose="020B0604030504040204" pitchFamily="50" charset="-128"/>
            </a:endParaRPr>
          </a:p>
          <a:p>
            <a:pPr marL="0" indent="0">
              <a:buNone/>
            </a:pPr>
            <a:r>
              <a:rPr lang="ja-JP" altLang="en-US" sz="3600" dirty="0">
                <a:latin typeface="メイリオ" panose="020B0604030504040204" pitchFamily="50" charset="-128"/>
                <a:ea typeface="メイリオ" panose="020B0604030504040204" pitchFamily="50" charset="-128"/>
              </a:rPr>
              <a:t>（２）</a:t>
            </a:r>
            <a:r>
              <a:rPr lang="en-US" altLang="ja-JP" sz="3600" dirty="0">
                <a:latin typeface="メイリオ" panose="020B0604030504040204" pitchFamily="50" charset="-128"/>
                <a:ea typeface="メイリオ" panose="020B0604030504040204" pitchFamily="50" charset="-128"/>
              </a:rPr>
              <a:t>2040</a:t>
            </a:r>
            <a:r>
              <a:rPr lang="ja-JP" altLang="en-US" sz="3600" dirty="0">
                <a:latin typeface="メイリオ" panose="020B0604030504040204" pitchFamily="50" charset="-128"/>
                <a:ea typeface="メイリオ" panose="020B0604030504040204" pitchFamily="50" charset="-128"/>
              </a:rPr>
              <a:t>ビジョン（仮）</a:t>
            </a:r>
            <a:endParaRPr lang="en-US" altLang="ja-JP" sz="3600" dirty="0">
              <a:latin typeface="メイリオ" panose="020B0604030504040204" pitchFamily="50" charset="-128"/>
              <a:ea typeface="メイリオ" panose="020B0604030504040204" pitchFamily="50" charset="-128"/>
            </a:endParaRPr>
          </a:p>
          <a:p>
            <a:pPr marL="0" indent="0">
              <a:buNone/>
            </a:pPr>
            <a:endParaRPr lang="en-US" altLang="ja-JP" sz="3600" dirty="0">
              <a:latin typeface="メイリオ" panose="020B0604030504040204" pitchFamily="50" charset="-128"/>
              <a:ea typeface="メイリオ" panose="020B0604030504040204" pitchFamily="50" charset="-128"/>
            </a:endParaRPr>
          </a:p>
          <a:p>
            <a:pPr marL="0" indent="0">
              <a:buNone/>
            </a:pPr>
            <a:r>
              <a:rPr lang="ja-JP" altLang="en-US" sz="3600" dirty="0">
                <a:latin typeface="メイリオ" panose="020B0604030504040204" pitchFamily="50" charset="-128"/>
                <a:ea typeface="メイリオ" panose="020B0604030504040204" pitchFamily="50" charset="-128"/>
              </a:rPr>
              <a:t>（３）基本方針</a:t>
            </a:r>
            <a:endParaRPr lang="en-US" altLang="ja-JP" sz="3600" dirty="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a:p>
            <a:pPr marL="0" indent="0">
              <a:buNone/>
            </a:pPr>
            <a:endParaRPr lang="en-US" altLang="ja-JP" sz="2800" dirty="0">
              <a:latin typeface="メイリオ" panose="020B0604030504040204" pitchFamily="50" charset="-128"/>
              <a:ea typeface="メイリオ" panose="020B0604030504040204" pitchFamily="50" charset="-128"/>
            </a:endParaRPr>
          </a:p>
        </p:txBody>
      </p:sp>
      <p:sp>
        <p:nvSpPr>
          <p:cNvPr id="95" name="正方形/長方形 94">
            <a:extLst>
              <a:ext uri="{FF2B5EF4-FFF2-40B4-BE49-F238E27FC236}">
                <a16:creationId xmlns:a16="http://schemas.microsoft.com/office/drawing/2014/main" id="{3CE9FDBC-FEFB-4E37-A28E-C3648A17D9FE}"/>
              </a:ext>
            </a:extLst>
          </p:cNvPr>
          <p:cNvSpPr/>
          <p:nvPr/>
        </p:nvSpPr>
        <p:spPr>
          <a:xfrm>
            <a:off x="9372396" y="3370033"/>
            <a:ext cx="1682734" cy="7839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1600" b="1" dirty="0">
              <a:solidFill>
                <a:schemeClr val="tx1"/>
              </a:solidFill>
            </a:endParaRPr>
          </a:p>
        </p:txBody>
      </p:sp>
    </p:spTree>
    <p:extLst>
      <p:ext uri="{BB962C8B-B14F-4D97-AF65-F5344CB8AC3E}">
        <p14:creationId xmlns:p14="http://schemas.microsoft.com/office/powerpoint/2010/main" val="2398560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503907"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３　本日の論点（</a:t>
            </a:r>
            <a:r>
              <a:rPr lang="en-US" altLang="ja-JP" sz="2800" i="1" dirty="0">
                <a:latin typeface="HGP創英角ｺﾞｼｯｸUB" panose="020B0900000000000000" pitchFamily="50" charset="-128"/>
                <a:ea typeface="HGP創英角ｺﾞｼｯｸUB" panose="020B0900000000000000" pitchFamily="50" charset="-128"/>
              </a:rPr>
              <a:t>2/2</a:t>
            </a:r>
            <a:r>
              <a:rPr lang="ja-JP" altLang="en-US" sz="2800" i="1" dirty="0">
                <a:latin typeface="HGP創英角ｺﾞｼｯｸUB" panose="020B0900000000000000" pitchFamily="50" charset="-128"/>
                <a:ea typeface="HGP創英角ｺﾞｼｯｸUB" panose="020B0900000000000000" pitchFamily="50" charset="-128"/>
              </a:rPr>
              <a:t>） </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95" name="正方形/長方形 94">
            <a:extLst>
              <a:ext uri="{FF2B5EF4-FFF2-40B4-BE49-F238E27FC236}">
                <a16:creationId xmlns:a16="http://schemas.microsoft.com/office/drawing/2014/main" id="{3CE9FDBC-FEFB-4E37-A28E-C3648A17D9FE}"/>
              </a:ext>
            </a:extLst>
          </p:cNvPr>
          <p:cNvSpPr/>
          <p:nvPr/>
        </p:nvSpPr>
        <p:spPr>
          <a:xfrm>
            <a:off x="9372396" y="3370033"/>
            <a:ext cx="1682734" cy="7839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1600" b="1" dirty="0">
              <a:solidFill>
                <a:schemeClr val="tx1"/>
              </a:solidFill>
            </a:endParaRPr>
          </a:p>
        </p:txBody>
      </p:sp>
      <p:sp>
        <p:nvSpPr>
          <p:cNvPr id="2" name="正方形/長方形 1">
            <a:extLst>
              <a:ext uri="{FF2B5EF4-FFF2-40B4-BE49-F238E27FC236}">
                <a16:creationId xmlns:a16="http://schemas.microsoft.com/office/drawing/2014/main" id="{F43D333B-6A78-4CBB-BD05-CA532FEF5D4B}"/>
              </a:ext>
            </a:extLst>
          </p:cNvPr>
          <p:cNvSpPr/>
          <p:nvPr/>
        </p:nvSpPr>
        <p:spPr>
          <a:xfrm>
            <a:off x="83410" y="844699"/>
            <a:ext cx="8977180" cy="57351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latin typeface="メイリオ" panose="020B0604030504040204" pitchFamily="50" charset="-128"/>
                <a:ea typeface="メイリオ" panose="020B0604030504040204" pitchFamily="50" charset="-128"/>
              </a:rPr>
              <a:t>次回の変革に向けた取組の検討の前提として、事前に整理すべき論点について</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　「今後、行政が何をどこまで担うのかについて考える必要がある」とい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ja-JP" altLang="en-US" dirty="0" err="1">
                <a:latin typeface="メイリオ" panose="020B0604030504040204" pitchFamily="50" charset="-128"/>
                <a:ea typeface="メイリオ" panose="020B0604030504040204" pitchFamily="50" charset="-128"/>
              </a:rPr>
              <a:t>う</a:t>
            </a:r>
            <a:r>
              <a:rPr lang="ja-JP" altLang="en-US" dirty="0">
                <a:latin typeface="メイリオ" panose="020B0604030504040204" pitchFamily="50" charset="-128"/>
                <a:ea typeface="メイリオ" panose="020B0604030504040204" pitchFamily="50" charset="-128"/>
              </a:rPr>
              <a:t>委員意見があったことから、次回に向けて考え方の意識合わせをしたい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と考えております。</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（１）行政が自ら担うべきサービスの範囲について</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・多様な主体が担うサービスと行政自身が提供するサービスの区分けの考え方に</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ついて</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（２）多様な主体が参画するために必要な行政支援について</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・必要な行政支援とは何か、どこまで必要か。</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　その他、事務局としては基本方針のキーワードが変革に向けた取組のご議論の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ベースになると想定しておりますが、このキーワードについて過不足等がないか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ご議論いただきたいと考えております。</a:t>
            </a:r>
            <a:endParaRPr lang="en-US" altLang="ja-JP" dirty="0">
              <a:latin typeface="メイリオ" panose="020B0604030504040204" pitchFamily="50" charset="-128"/>
              <a:ea typeface="メイリオ" panose="020B0604030504040204" pitchFamily="50" charset="-128"/>
            </a:endParaRPr>
          </a:p>
          <a:p>
            <a:endParaRPr lang="en-US" altLang="ja-JP" sz="2100" dirty="0">
              <a:latin typeface="メイリオ" panose="020B0604030504040204" pitchFamily="50" charset="-128"/>
              <a:ea typeface="メイリオ" panose="020B0604030504040204" pitchFamily="50" charset="-128"/>
            </a:endParaRPr>
          </a:p>
          <a:p>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本日ここまでご議論できなかった場合は、後日個別ヒアリング等で意見照会等させていただけ</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rPr>
              <a:t>ればと</a:t>
            </a:r>
            <a:r>
              <a:rPr lang="ja-JP" altLang="en-US" sz="1600" dirty="0">
                <a:latin typeface="メイリオ" panose="020B0604030504040204" pitchFamily="50" charset="-128"/>
                <a:ea typeface="メイリオ" panose="020B0604030504040204" pitchFamily="50" charset="-128"/>
              </a:rPr>
              <a:t>考えております。</a:t>
            </a:r>
            <a:endParaRPr lang="en-US" altLang="ja-JP" sz="2800" dirty="0">
              <a:latin typeface="メイリオ" panose="020B0604030504040204" pitchFamily="50" charset="-128"/>
              <a:ea typeface="メイリオ" panose="020B0604030504040204" pitchFamily="50" charset="-128"/>
            </a:endParaRPr>
          </a:p>
          <a:p>
            <a:pPr algn="ctr"/>
            <a:endParaRPr kumimoji="1" lang="ja-JP" altLang="en-US" dirty="0"/>
          </a:p>
        </p:txBody>
      </p:sp>
    </p:spTree>
    <p:extLst>
      <p:ext uri="{BB962C8B-B14F-4D97-AF65-F5344CB8AC3E}">
        <p14:creationId xmlns:p14="http://schemas.microsoft.com/office/powerpoint/2010/main" val="3691000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rPr>
              <a:pPr/>
              <a:t>13</a:t>
            </a:fld>
            <a:endParaRPr kumimoji="1" lang="ja-JP" altLang="en-US" dirty="0">
              <a:solidFill>
                <a:schemeClr val="bg1">
                  <a:lumMod val="50000"/>
                </a:schemeClr>
              </a:solidFill>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４　変革に向けた取組の検討について（参考）</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224137" y="800708"/>
            <a:ext cx="8560407" cy="5868652"/>
          </a:xfrm>
        </p:spPr>
        <p:txBody>
          <a:bodyPr>
            <a:normAutofit/>
          </a:bodyPr>
          <a:lstStyle/>
          <a:p>
            <a:pPr marL="0" indent="0">
              <a:buNone/>
            </a:pPr>
            <a:r>
              <a:rPr lang="ja-JP" altLang="en-US" sz="2000" dirty="0">
                <a:latin typeface="メイリオ" panose="020B0604030504040204" pitchFamily="50" charset="-128"/>
                <a:ea typeface="メイリオ" panose="020B0604030504040204" pitchFamily="50" charset="-128"/>
              </a:rPr>
              <a:t>■（提言内容のイメージ）</a:t>
            </a: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F2B33126-91E0-43F2-B844-B1207F463C1E}"/>
              </a:ext>
            </a:extLst>
          </p:cNvPr>
          <p:cNvSpPr/>
          <p:nvPr/>
        </p:nvSpPr>
        <p:spPr>
          <a:xfrm>
            <a:off x="143508" y="1196752"/>
            <a:ext cx="396044" cy="2700300"/>
          </a:xfrm>
          <a:prstGeom prst="rect">
            <a:avLst/>
          </a:prstGeom>
          <a:noFill/>
          <a:ln>
            <a:noFill/>
            <a:prstDash val="sysDash"/>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dirty="0">
                <a:solidFill>
                  <a:schemeClr val="accent6"/>
                </a:solidFill>
              </a:rPr>
              <a:t>今回</a:t>
            </a:r>
            <a:r>
              <a:rPr kumimoji="1" lang="ja-JP" altLang="en-US" dirty="0">
                <a:solidFill>
                  <a:schemeClr val="accent6"/>
                </a:solidFill>
              </a:rPr>
              <a:t>の論点</a:t>
            </a:r>
          </a:p>
        </p:txBody>
      </p:sp>
      <p:sp>
        <p:nvSpPr>
          <p:cNvPr id="16" name="正方形/長方形 15">
            <a:extLst>
              <a:ext uri="{FF2B5EF4-FFF2-40B4-BE49-F238E27FC236}">
                <a16:creationId xmlns:a16="http://schemas.microsoft.com/office/drawing/2014/main" id="{0363F059-0D3A-4154-9DC2-78AABFAF186B}"/>
              </a:ext>
            </a:extLst>
          </p:cNvPr>
          <p:cNvSpPr/>
          <p:nvPr/>
        </p:nvSpPr>
        <p:spPr>
          <a:xfrm>
            <a:off x="143508" y="3806429"/>
            <a:ext cx="396044" cy="2700300"/>
          </a:xfrm>
          <a:prstGeom prst="rect">
            <a:avLst/>
          </a:prstGeom>
          <a:noFill/>
          <a:ln>
            <a:noFill/>
            <a:prstDash val="sysDash"/>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dirty="0">
                <a:solidFill>
                  <a:srgbClr val="00B050"/>
                </a:solidFill>
              </a:rPr>
              <a:t>次回</a:t>
            </a:r>
            <a:r>
              <a:rPr kumimoji="1" lang="ja-JP" altLang="en-US" dirty="0">
                <a:solidFill>
                  <a:srgbClr val="00B050"/>
                </a:solidFill>
              </a:rPr>
              <a:t>の論点</a:t>
            </a:r>
          </a:p>
        </p:txBody>
      </p:sp>
      <p:sp>
        <p:nvSpPr>
          <p:cNvPr id="15" name="正方形/長方形 14">
            <a:extLst>
              <a:ext uri="{FF2B5EF4-FFF2-40B4-BE49-F238E27FC236}">
                <a16:creationId xmlns:a16="http://schemas.microsoft.com/office/drawing/2014/main" id="{CFAE9B94-ADBC-4BEC-8798-520F01B61393}"/>
              </a:ext>
            </a:extLst>
          </p:cNvPr>
          <p:cNvSpPr/>
          <p:nvPr/>
        </p:nvSpPr>
        <p:spPr>
          <a:xfrm>
            <a:off x="637296" y="4478711"/>
            <a:ext cx="7755483" cy="2242764"/>
          </a:xfrm>
          <a:prstGeom prst="rect">
            <a:avLst/>
          </a:prstGeom>
          <a:noFill/>
          <a:ln>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919CC814-B1EE-49F0-8E13-4906A846C6EF}"/>
              </a:ext>
            </a:extLst>
          </p:cNvPr>
          <p:cNvSpPr/>
          <p:nvPr/>
        </p:nvSpPr>
        <p:spPr>
          <a:xfrm>
            <a:off x="637295" y="1196751"/>
            <a:ext cx="7755483" cy="3170105"/>
          </a:xfrm>
          <a:prstGeom prst="rect">
            <a:avLst/>
          </a:pr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24C47E2E-658C-41F9-9695-6F6D47275AA5}"/>
              </a:ext>
            </a:extLst>
          </p:cNvPr>
          <p:cNvPicPr>
            <a:picLocks noChangeAspect="1"/>
          </p:cNvPicPr>
          <p:nvPr/>
        </p:nvPicPr>
        <p:blipFill>
          <a:blip r:embed="rId7"/>
          <a:stretch>
            <a:fillRect/>
          </a:stretch>
        </p:blipFill>
        <p:spPr>
          <a:xfrm>
            <a:off x="1807167" y="4141469"/>
            <a:ext cx="6293225" cy="2552123"/>
          </a:xfrm>
          <a:prstGeom prst="rect">
            <a:avLst/>
          </a:prstGeom>
        </p:spPr>
      </p:pic>
      <p:pic>
        <p:nvPicPr>
          <p:cNvPr id="7" name="図 6">
            <a:extLst>
              <a:ext uri="{FF2B5EF4-FFF2-40B4-BE49-F238E27FC236}">
                <a16:creationId xmlns:a16="http://schemas.microsoft.com/office/drawing/2014/main" id="{81E08EC8-72CC-4B81-94DE-32BF29B9E050}"/>
              </a:ext>
            </a:extLst>
          </p:cNvPr>
          <p:cNvPicPr>
            <a:picLocks noChangeAspect="1"/>
          </p:cNvPicPr>
          <p:nvPr/>
        </p:nvPicPr>
        <p:blipFill>
          <a:blip r:embed="rId8"/>
          <a:stretch>
            <a:fillRect/>
          </a:stretch>
        </p:blipFill>
        <p:spPr>
          <a:xfrm>
            <a:off x="829305" y="1241588"/>
            <a:ext cx="7307091" cy="3121865"/>
          </a:xfrm>
          <a:prstGeom prst="rect">
            <a:avLst/>
          </a:prstGeom>
        </p:spPr>
      </p:pic>
    </p:spTree>
    <p:extLst>
      <p:ext uri="{BB962C8B-B14F-4D97-AF65-F5344CB8AC3E}">
        <p14:creationId xmlns:p14="http://schemas.microsoft.com/office/powerpoint/2010/main" val="2123231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rPr>
              <a:pPr/>
              <a:t>14</a:t>
            </a:fld>
            <a:endParaRPr kumimoji="1" lang="ja-JP" altLang="en-US" dirty="0">
              <a:solidFill>
                <a:schemeClr val="bg1">
                  <a:lumMod val="50000"/>
                </a:schemeClr>
              </a:solidFill>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５　今後のスケジュールについて</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224137" y="800708"/>
            <a:ext cx="8560407" cy="5868652"/>
          </a:xfrm>
        </p:spPr>
        <p:txBody>
          <a:bodyPr>
            <a:normAutofit/>
          </a:bodyPr>
          <a:lstStyle/>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2000" b="1" dirty="0">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EFDA24C2-5C62-4D3A-B903-58DD336C0780}"/>
              </a:ext>
            </a:extLst>
          </p:cNvPr>
          <p:cNvGraphicFramePr>
            <a:graphicFrameLocks noGrp="1"/>
          </p:cNvGraphicFramePr>
          <p:nvPr>
            <p:extLst>
              <p:ext uri="{D42A27DB-BD31-4B8C-83A1-F6EECF244321}">
                <p14:modId xmlns:p14="http://schemas.microsoft.com/office/powerpoint/2010/main" val="3510033709"/>
              </p:ext>
            </p:extLst>
          </p:nvPr>
        </p:nvGraphicFramePr>
        <p:xfrm>
          <a:off x="357628" y="914110"/>
          <a:ext cx="8560407" cy="5143181"/>
        </p:xfrm>
        <a:graphic>
          <a:graphicData uri="http://schemas.openxmlformats.org/drawingml/2006/table">
            <a:tbl>
              <a:tblPr firstRow="1" bandRow="1">
                <a:tableStyleId>{5C22544A-7EE6-4342-B048-85BDC9FD1C3A}</a:tableStyleId>
              </a:tblPr>
              <a:tblGrid>
                <a:gridCol w="1622084">
                  <a:extLst>
                    <a:ext uri="{9D8B030D-6E8A-4147-A177-3AD203B41FA5}">
                      <a16:colId xmlns:a16="http://schemas.microsoft.com/office/drawing/2014/main" val="2064561127"/>
                    </a:ext>
                  </a:extLst>
                </a:gridCol>
                <a:gridCol w="6938323">
                  <a:extLst>
                    <a:ext uri="{9D8B030D-6E8A-4147-A177-3AD203B41FA5}">
                      <a16:colId xmlns:a16="http://schemas.microsoft.com/office/drawing/2014/main" val="3050139827"/>
                    </a:ext>
                  </a:extLst>
                </a:gridCol>
              </a:tblGrid>
              <a:tr h="386247">
                <a:tc>
                  <a:txBody>
                    <a:bodyPr/>
                    <a:lstStyle/>
                    <a:p>
                      <a:pPr algn="ctr"/>
                      <a:r>
                        <a:rPr kumimoji="1" lang="ja-JP" altLang="en-US" sz="1800" dirty="0"/>
                        <a:t>日程</a:t>
                      </a:r>
                    </a:p>
                  </a:txBody>
                  <a:tcPr/>
                </a:tc>
                <a:tc>
                  <a:txBody>
                    <a:bodyPr/>
                    <a:lstStyle/>
                    <a:p>
                      <a:pPr algn="ctr"/>
                      <a:r>
                        <a:rPr kumimoji="1" lang="ja-JP" altLang="en-US" sz="1800" dirty="0"/>
                        <a:t>実施内容</a:t>
                      </a:r>
                    </a:p>
                  </a:txBody>
                  <a:tcPr/>
                </a:tc>
                <a:extLst>
                  <a:ext uri="{0D108BD9-81ED-4DB2-BD59-A6C34878D82A}">
                    <a16:rowId xmlns:a16="http://schemas.microsoft.com/office/drawing/2014/main" val="2708176039"/>
                  </a:ext>
                </a:extLst>
              </a:tr>
              <a:tr h="1165865">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ja-JP" sz="1600" dirty="0">
                          <a:solidFill>
                            <a:schemeClr val="tx1"/>
                          </a:solidFill>
                          <a:latin typeface="メイリオ" panose="020B0604030504040204" pitchFamily="50" charset="-128"/>
                          <a:ea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rPr>
                        <a:t>11</a:t>
                      </a:r>
                      <a:r>
                        <a:rPr lang="ja-JP" altLang="en-US" sz="1600" dirty="0">
                          <a:solidFill>
                            <a:schemeClr val="tx1"/>
                          </a:solidFill>
                          <a:latin typeface="メイリオ" panose="020B0604030504040204" pitchFamily="50" charset="-128"/>
                          <a:ea typeface="メイリオ" panose="020B0604030504040204" pitchFamily="50" charset="-128"/>
                        </a:rPr>
                        <a:t>月頃</a:t>
                      </a:r>
                      <a:endParaRPr lang="en-US" altLang="ja-JP" sz="16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nSpc>
                          <a:spcPct val="150000"/>
                        </a:lnSpc>
                      </a:pPr>
                      <a:r>
                        <a:rPr kumimoji="1" lang="ja-JP" altLang="en-US" sz="2000" b="1" dirty="0">
                          <a:solidFill>
                            <a:schemeClr val="tx1"/>
                          </a:solidFill>
                          <a:latin typeface="メイリオ" panose="020B0604030504040204" pitchFamily="50" charset="-128"/>
                          <a:ea typeface="メイリオ" panose="020B0604030504040204" pitchFamily="50" charset="-128"/>
                        </a:rPr>
                        <a:t>第２回に向けた事前ヒアリング</a:t>
                      </a:r>
                      <a:endParaRPr kumimoji="1" lang="en-US" altLang="ja-JP" sz="2000" b="1"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800" dirty="0">
                          <a:solidFill>
                            <a:schemeClr val="tx1"/>
                          </a:solidFill>
                          <a:latin typeface="メイリオ" panose="020B0604030504040204" pitchFamily="50" charset="-128"/>
                          <a:ea typeface="メイリオ" panose="020B0604030504040204" pitchFamily="50" charset="-128"/>
                        </a:rPr>
                        <a:t>・変革に向けた取組の論点整理</a:t>
                      </a:r>
                      <a:endParaRPr kumimoji="1" lang="en-US" altLang="ja-JP" sz="18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320516855"/>
                  </a:ext>
                </a:extLst>
              </a:tr>
              <a:tr h="1412217">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ja-JP" sz="1600" dirty="0">
                          <a:solidFill>
                            <a:schemeClr val="tx1"/>
                          </a:solidFill>
                          <a:latin typeface="メイリオ" panose="020B0604030504040204" pitchFamily="50" charset="-128"/>
                          <a:ea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rPr>
                        <a:t>月中</a:t>
                      </a:r>
                      <a:endParaRPr lang="en-US" altLang="ja-JP" sz="160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16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nSpc>
                          <a:spcPct val="150000"/>
                        </a:lnSpc>
                      </a:pPr>
                      <a:r>
                        <a:rPr lang="ja-JP" altLang="en-US" sz="2000" b="1" dirty="0">
                          <a:solidFill>
                            <a:schemeClr val="tx1"/>
                          </a:solidFill>
                          <a:latin typeface="メイリオ" panose="020B0604030504040204" pitchFamily="50" charset="-128"/>
                          <a:ea typeface="メイリオ" panose="020B0604030504040204" pitchFamily="50" charset="-128"/>
                        </a:rPr>
                        <a:t>令和</a:t>
                      </a:r>
                      <a:r>
                        <a:rPr lang="en-US" altLang="ja-JP" sz="2000" b="1" dirty="0">
                          <a:solidFill>
                            <a:schemeClr val="tx1"/>
                          </a:solidFill>
                          <a:latin typeface="メイリオ" panose="020B0604030504040204" pitchFamily="50" charset="-128"/>
                          <a:ea typeface="メイリオ" panose="020B0604030504040204" pitchFamily="50" charset="-128"/>
                        </a:rPr>
                        <a:t>2</a:t>
                      </a:r>
                      <a:r>
                        <a:rPr lang="ja-JP" altLang="en-US" sz="2000" b="1" dirty="0">
                          <a:solidFill>
                            <a:schemeClr val="tx1"/>
                          </a:solidFill>
                          <a:latin typeface="メイリオ" panose="020B0604030504040204" pitchFamily="50" charset="-128"/>
                          <a:ea typeface="メイリオ" panose="020B0604030504040204" pitchFamily="50" charset="-128"/>
                        </a:rPr>
                        <a:t>年度第２回行政改革推進委員会</a:t>
                      </a:r>
                      <a:endParaRPr lang="en-US" altLang="ja-JP" sz="2000"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800" dirty="0">
                          <a:solidFill>
                            <a:schemeClr val="tx1"/>
                          </a:solidFill>
                          <a:latin typeface="メイリオ" panose="020B0604030504040204" pitchFamily="50" charset="-128"/>
                          <a:ea typeface="メイリオ" panose="020B0604030504040204" pitchFamily="50" charset="-128"/>
                        </a:rPr>
                        <a:t>・</a:t>
                      </a:r>
                      <a:r>
                        <a:rPr kumimoji="1" lang="ja-JP" altLang="en-US" sz="1800" dirty="0">
                          <a:solidFill>
                            <a:schemeClr val="tx1"/>
                          </a:solidFill>
                          <a:latin typeface="メイリオ" panose="020B0604030504040204" pitchFamily="50" charset="-128"/>
                          <a:ea typeface="メイリオ" panose="020B0604030504040204" pitchFamily="50" charset="-128"/>
                        </a:rPr>
                        <a:t>ビジョンに向けて行政運営をどう変えていくべきか</a:t>
                      </a:r>
                      <a:endParaRPr kumimoji="1" lang="en-US" altLang="ja-JP" sz="180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800" dirty="0">
                          <a:solidFill>
                            <a:schemeClr val="tx1"/>
                          </a:solidFill>
                          <a:latin typeface="メイリオ" panose="020B0604030504040204" pitchFamily="50" charset="-128"/>
                          <a:ea typeface="メイリオ" panose="020B0604030504040204" pitchFamily="50" charset="-128"/>
                        </a:rPr>
                        <a:t>　（変革に向けた取組に関する議論）</a:t>
                      </a:r>
                      <a:endParaRPr kumimoji="1" lang="ja-JP" altLang="en-US" sz="1800" dirty="0">
                        <a:solidFill>
                          <a:schemeClr val="tx1"/>
                        </a:solidFill>
                      </a:endParaRPr>
                    </a:p>
                  </a:txBody>
                  <a:tcPr/>
                </a:tc>
                <a:extLst>
                  <a:ext uri="{0D108BD9-81ED-4DB2-BD59-A6C34878D82A}">
                    <a16:rowId xmlns:a16="http://schemas.microsoft.com/office/drawing/2014/main" val="3463393625"/>
                  </a:ext>
                </a:extLst>
              </a:tr>
              <a:tr h="977689">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ja-JP" sz="1600" dirty="0">
                          <a:solidFill>
                            <a:schemeClr val="tx1"/>
                          </a:solidFill>
                          <a:latin typeface="メイリオ" panose="020B0604030504040204" pitchFamily="50" charset="-128"/>
                          <a:ea typeface="メイリオ" panose="020B0604030504040204" pitchFamily="50" charset="-128"/>
                        </a:rPr>
                        <a:t>1</a:t>
                      </a:r>
                      <a:r>
                        <a:rPr lang="ja-JP" altLang="en-US" sz="1600" dirty="0">
                          <a:solidFill>
                            <a:schemeClr val="tx1"/>
                          </a:solidFill>
                          <a:latin typeface="メイリオ" panose="020B0604030504040204" pitchFamily="50" charset="-128"/>
                          <a:ea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rPr>
                        <a:t>2</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nSpc>
                          <a:spcPct val="150000"/>
                        </a:lnSpc>
                      </a:pPr>
                      <a:r>
                        <a:rPr lang="ja-JP" altLang="en-US" sz="2000" b="1" dirty="0">
                          <a:solidFill>
                            <a:schemeClr val="tx1"/>
                          </a:solidFill>
                          <a:latin typeface="メイリオ" panose="020B0604030504040204" pitchFamily="50" charset="-128"/>
                          <a:ea typeface="メイリオ" panose="020B0604030504040204" pitchFamily="50" charset="-128"/>
                        </a:rPr>
                        <a:t>第３回に向けた事前ヒアリング</a:t>
                      </a:r>
                      <a:endParaRPr lang="en-US" altLang="ja-JP" sz="2000"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800" dirty="0">
                          <a:solidFill>
                            <a:schemeClr val="tx1"/>
                          </a:solidFill>
                          <a:latin typeface="メイリオ" panose="020B0604030504040204" pitchFamily="50" charset="-128"/>
                          <a:ea typeface="メイリオ" panose="020B0604030504040204" pitchFamily="50" charset="-128"/>
                        </a:rPr>
                        <a:t>・提言書作成にあたっての確認等</a:t>
                      </a:r>
                      <a:endParaRPr kumimoji="1" lang="ja-JP" altLang="en-US" sz="2000" dirty="0">
                        <a:solidFill>
                          <a:schemeClr val="tx1"/>
                        </a:solidFill>
                      </a:endParaRPr>
                    </a:p>
                  </a:txBody>
                  <a:tcPr/>
                </a:tc>
                <a:extLst>
                  <a:ext uri="{0D108BD9-81ED-4DB2-BD59-A6C34878D82A}">
                    <a16:rowId xmlns:a16="http://schemas.microsoft.com/office/drawing/2014/main" val="776374429"/>
                  </a:ext>
                </a:extLst>
              </a:tr>
              <a:tr h="1201163">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ja-JP" sz="1600" dirty="0">
                          <a:solidFill>
                            <a:schemeClr val="tx1"/>
                          </a:solidFill>
                          <a:latin typeface="メイリオ" panose="020B0604030504040204" pitchFamily="50" charset="-128"/>
                          <a:ea typeface="メイリオ" panose="020B0604030504040204" pitchFamily="50" charset="-128"/>
                        </a:rPr>
                        <a:t>2</a:t>
                      </a:r>
                      <a:r>
                        <a:rPr lang="ja-JP" altLang="en-US" sz="1600" dirty="0">
                          <a:solidFill>
                            <a:schemeClr val="tx1"/>
                          </a:solidFill>
                          <a:latin typeface="メイリオ" panose="020B0604030504040204" pitchFamily="50" charset="-128"/>
                          <a:ea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rPr>
                        <a:t>3</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nSpc>
                          <a:spcPct val="150000"/>
                        </a:lnSpc>
                      </a:pPr>
                      <a:r>
                        <a:rPr lang="ja-JP" altLang="en-US" sz="2000" b="1" dirty="0">
                          <a:solidFill>
                            <a:schemeClr val="tx1"/>
                          </a:solidFill>
                          <a:latin typeface="メイリオ" panose="020B0604030504040204" pitchFamily="50" charset="-128"/>
                          <a:ea typeface="メイリオ" panose="020B0604030504040204" pitchFamily="50" charset="-128"/>
                        </a:rPr>
                        <a:t>令和</a:t>
                      </a:r>
                      <a:r>
                        <a:rPr lang="en-US" altLang="ja-JP" sz="2000" b="1" dirty="0">
                          <a:solidFill>
                            <a:schemeClr val="tx1"/>
                          </a:solidFill>
                          <a:latin typeface="メイリオ" panose="020B0604030504040204" pitchFamily="50" charset="-128"/>
                          <a:ea typeface="メイリオ" panose="020B0604030504040204" pitchFamily="50" charset="-128"/>
                        </a:rPr>
                        <a:t>2</a:t>
                      </a:r>
                      <a:r>
                        <a:rPr lang="ja-JP" altLang="en-US" sz="2000" b="1" dirty="0">
                          <a:solidFill>
                            <a:schemeClr val="tx1"/>
                          </a:solidFill>
                          <a:latin typeface="メイリオ" panose="020B0604030504040204" pitchFamily="50" charset="-128"/>
                          <a:ea typeface="メイリオ" panose="020B0604030504040204" pitchFamily="50" charset="-128"/>
                        </a:rPr>
                        <a:t>年度第３回行政改革推進委員会</a:t>
                      </a:r>
                      <a:endParaRPr lang="en-US" altLang="ja-JP" sz="20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2400" b="1" dirty="0">
                          <a:solidFill>
                            <a:srgbClr val="FF0000"/>
                          </a:solidFill>
                          <a:latin typeface="メイリオ" panose="020B0604030504040204" pitchFamily="50" charset="-128"/>
                          <a:ea typeface="メイリオ" panose="020B0604030504040204" pitchFamily="50" charset="-128"/>
                        </a:rPr>
                        <a:t>提言内容の確定</a:t>
                      </a:r>
                      <a:endParaRPr kumimoji="1" lang="ja-JP" altLang="en-US" sz="2400" b="1" dirty="0">
                        <a:solidFill>
                          <a:srgbClr val="FF0000"/>
                        </a:solidFill>
                      </a:endParaRPr>
                    </a:p>
                  </a:txBody>
                  <a:tcPr/>
                </a:tc>
                <a:extLst>
                  <a:ext uri="{0D108BD9-81ED-4DB2-BD59-A6C34878D82A}">
                    <a16:rowId xmlns:a16="http://schemas.microsoft.com/office/drawing/2014/main" val="1054051007"/>
                  </a:ext>
                </a:extLst>
              </a:tr>
            </a:tbl>
          </a:graphicData>
        </a:graphic>
      </p:graphicFrame>
    </p:spTree>
    <p:extLst>
      <p:ext uri="{BB962C8B-B14F-4D97-AF65-F5344CB8AC3E}">
        <p14:creationId xmlns:p14="http://schemas.microsoft.com/office/powerpoint/2010/main" val="349793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22">
            <a:extLst>
              <a:ext uri="{FF2B5EF4-FFF2-40B4-BE49-F238E27FC236}">
                <a16:creationId xmlns:a16="http://schemas.microsoft.com/office/drawing/2014/main" id="{0CB661A4-4DC3-459E-8C82-543BBE5D251C}"/>
              </a:ext>
            </a:extLst>
          </p:cNvPr>
          <p:cNvSpPr/>
          <p:nvPr/>
        </p:nvSpPr>
        <p:spPr>
          <a:xfrm>
            <a:off x="6220520" y="1306782"/>
            <a:ext cx="2311920" cy="44205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p>
        </p:txBody>
      </p:sp>
      <p:sp>
        <p:nvSpPr>
          <p:cNvPr id="2" name="四角形: 角を丸くする 1">
            <a:extLst>
              <a:ext uri="{FF2B5EF4-FFF2-40B4-BE49-F238E27FC236}">
                <a16:creationId xmlns:a16="http://schemas.microsoft.com/office/drawing/2014/main" id="{78A2B50F-D252-421C-AE07-7F2562963B4F}"/>
              </a:ext>
            </a:extLst>
          </p:cNvPr>
          <p:cNvSpPr/>
          <p:nvPr/>
        </p:nvSpPr>
        <p:spPr>
          <a:xfrm>
            <a:off x="309204" y="1304764"/>
            <a:ext cx="4428966" cy="4422601"/>
          </a:xfrm>
          <a:prstGeom prst="roundRect">
            <a:avLst>
              <a:gd name="adj" fmla="val 6507"/>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１　提言書について（</a:t>
            </a:r>
            <a:r>
              <a:rPr lang="en-US" altLang="ja-JP" sz="2800" i="1" dirty="0">
                <a:latin typeface="HGP創英角ｺﾞｼｯｸUB" panose="020B0900000000000000" pitchFamily="50" charset="-128"/>
                <a:ea typeface="HGP創英角ｺﾞｼｯｸUB" panose="020B0900000000000000" pitchFamily="50" charset="-128"/>
              </a:rPr>
              <a:t>1/2</a:t>
            </a:r>
            <a:r>
              <a:rPr lang="ja-JP" altLang="en-US" sz="2800" i="1" dirty="0">
                <a:latin typeface="HGP創英角ｺﾞｼｯｸUB" panose="020B0900000000000000" pitchFamily="50" charset="-128"/>
                <a:ea typeface="HGP創英角ｺﾞｼｯｸUB" panose="020B0900000000000000" pitchFamily="50" charset="-128"/>
              </a:rPr>
              <a:t>）</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618180" y="806656"/>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5" name="正方形/長方形 4">
            <a:extLst>
              <a:ext uri="{FF2B5EF4-FFF2-40B4-BE49-F238E27FC236}">
                <a16:creationId xmlns:a16="http://schemas.microsoft.com/office/drawing/2014/main" id="{4AEC5BFE-1B67-4F4D-9C77-D628FD5E63C7}"/>
              </a:ext>
            </a:extLst>
          </p:cNvPr>
          <p:cNvSpPr/>
          <p:nvPr/>
        </p:nvSpPr>
        <p:spPr>
          <a:xfrm>
            <a:off x="2969123" y="1901656"/>
            <a:ext cx="1578192" cy="2545193"/>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000" dirty="0"/>
              <a:t>【</a:t>
            </a:r>
            <a:r>
              <a:rPr kumimoji="1" lang="ja-JP" altLang="en-US" sz="2000" dirty="0"/>
              <a:t>提言書</a:t>
            </a:r>
            <a:r>
              <a:rPr kumimoji="1" lang="en-US" altLang="ja-JP" sz="2000" dirty="0"/>
              <a:t>】</a:t>
            </a:r>
          </a:p>
          <a:p>
            <a:pPr algn="ctr"/>
            <a:r>
              <a:rPr lang="en-US" altLang="ja-JP" sz="2000" dirty="0"/>
              <a:t>2040</a:t>
            </a:r>
            <a:r>
              <a:rPr lang="ja-JP" altLang="en-US" sz="2000" dirty="0"/>
              <a:t>年に向けた行政運営について（仮）</a:t>
            </a:r>
            <a:endParaRPr kumimoji="1" lang="ja-JP" altLang="en-US" sz="2000" dirty="0"/>
          </a:p>
        </p:txBody>
      </p:sp>
      <p:sp>
        <p:nvSpPr>
          <p:cNvPr id="16" name="正方形/長方形 15">
            <a:extLst>
              <a:ext uri="{FF2B5EF4-FFF2-40B4-BE49-F238E27FC236}">
                <a16:creationId xmlns:a16="http://schemas.microsoft.com/office/drawing/2014/main" id="{A55739B7-54F2-4ED0-9B21-7245D4915E7F}"/>
              </a:ext>
            </a:extLst>
          </p:cNvPr>
          <p:cNvSpPr/>
          <p:nvPr/>
        </p:nvSpPr>
        <p:spPr>
          <a:xfrm>
            <a:off x="6435565" y="4528404"/>
            <a:ext cx="1745476" cy="62878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千葉市行政</a:t>
            </a:r>
            <a:endParaRPr kumimoji="1" lang="en-US" altLang="ja-JP" dirty="0"/>
          </a:p>
          <a:p>
            <a:pPr algn="ctr"/>
            <a:r>
              <a:rPr kumimoji="1" lang="ja-JP" altLang="en-US" dirty="0"/>
              <a:t>改革推進指針</a:t>
            </a:r>
          </a:p>
        </p:txBody>
      </p:sp>
      <p:sp>
        <p:nvSpPr>
          <p:cNvPr id="6" name="正方形/長方形 5">
            <a:extLst>
              <a:ext uri="{FF2B5EF4-FFF2-40B4-BE49-F238E27FC236}">
                <a16:creationId xmlns:a16="http://schemas.microsoft.com/office/drawing/2014/main" id="{C1CFC59D-4BA9-4B79-87EC-F16A1A9DE702}"/>
              </a:ext>
            </a:extLst>
          </p:cNvPr>
          <p:cNvSpPr/>
          <p:nvPr/>
        </p:nvSpPr>
        <p:spPr>
          <a:xfrm>
            <a:off x="1385688" y="5168862"/>
            <a:ext cx="2385829" cy="4712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tx1"/>
                </a:solidFill>
              </a:rPr>
              <a:t>行政改革推進委員会</a:t>
            </a:r>
            <a:endParaRPr kumimoji="1" lang="en-US" altLang="ja-JP" b="1" dirty="0">
              <a:solidFill>
                <a:schemeClr val="tx1"/>
              </a:solidFill>
            </a:endParaRPr>
          </a:p>
        </p:txBody>
      </p:sp>
      <p:sp>
        <p:nvSpPr>
          <p:cNvPr id="7" name="矢印: 右 6">
            <a:extLst>
              <a:ext uri="{FF2B5EF4-FFF2-40B4-BE49-F238E27FC236}">
                <a16:creationId xmlns:a16="http://schemas.microsoft.com/office/drawing/2014/main" id="{649817B0-2A4A-49A0-913F-A0C409AF1628}"/>
              </a:ext>
            </a:extLst>
          </p:cNvPr>
          <p:cNvSpPr/>
          <p:nvPr/>
        </p:nvSpPr>
        <p:spPr>
          <a:xfrm>
            <a:off x="4800637" y="3905289"/>
            <a:ext cx="1304486" cy="954832"/>
          </a:xfrm>
          <a:prstGeom prst="rightArrow">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t>提言を受けて改正</a:t>
            </a:r>
          </a:p>
        </p:txBody>
      </p:sp>
      <p:sp>
        <p:nvSpPr>
          <p:cNvPr id="25" name="正方形/長方形 24">
            <a:extLst>
              <a:ext uri="{FF2B5EF4-FFF2-40B4-BE49-F238E27FC236}">
                <a16:creationId xmlns:a16="http://schemas.microsoft.com/office/drawing/2014/main" id="{BFA77823-66CE-4FF3-9D71-9FE51D68E802}"/>
              </a:ext>
            </a:extLst>
          </p:cNvPr>
          <p:cNvSpPr/>
          <p:nvPr/>
        </p:nvSpPr>
        <p:spPr>
          <a:xfrm>
            <a:off x="6462330" y="2108426"/>
            <a:ext cx="1799971" cy="653363"/>
          </a:xfrm>
          <a:prstGeom prst="rect">
            <a:avLst/>
          </a:prstGeom>
          <a:ln w="19050">
            <a:noFill/>
            <a:prstDash val="dash"/>
          </a:ln>
        </p:spPr>
        <p:style>
          <a:lnRef idx="2">
            <a:schemeClr val="accent6"/>
          </a:lnRef>
          <a:fillRef idx="1">
            <a:schemeClr val="lt1"/>
          </a:fillRef>
          <a:effectRef idx="0">
            <a:schemeClr val="accent6"/>
          </a:effectRef>
          <a:fontRef idx="minor">
            <a:schemeClr val="dk1"/>
          </a:fontRef>
        </p:style>
        <p:txBody>
          <a:bodyPr rtlCol="0" anchor="t"/>
          <a:lstStyle/>
          <a:p>
            <a:pPr algn="ctr"/>
            <a:r>
              <a:rPr lang="en-US" altLang="ja-JP" sz="2000" dirty="0"/>
              <a:t>〈</a:t>
            </a:r>
            <a:r>
              <a:rPr lang="ja-JP" altLang="en-US" sz="2000" dirty="0"/>
              <a:t>総合計画</a:t>
            </a:r>
            <a:r>
              <a:rPr lang="en-US" altLang="ja-JP" sz="2000" dirty="0"/>
              <a:t>〉</a:t>
            </a:r>
          </a:p>
          <a:p>
            <a:pPr algn="ctr"/>
            <a:r>
              <a:rPr lang="ja-JP" altLang="en-US" sz="2000" dirty="0"/>
              <a:t>基本計画</a:t>
            </a:r>
            <a:endParaRPr kumimoji="1" lang="ja-JP" altLang="en-US" sz="2000" dirty="0"/>
          </a:p>
        </p:txBody>
      </p:sp>
      <p:sp>
        <p:nvSpPr>
          <p:cNvPr id="27" name="正方形/長方形 26">
            <a:extLst>
              <a:ext uri="{FF2B5EF4-FFF2-40B4-BE49-F238E27FC236}">
                <a16:creationId xmlns:a16="http://schemas.microsoft.com/office/drawing/2014/main" id="{B1C5AD61-D97B-494B-9D4B-17FB4C8D5E18}"/>
              </a:ext>
            </a:extLst>
          </p:cNvPr>
          <p:cNvSpPr/>
          <p:nvPr/>
        </p:nvSpPr>
        <p:spPr>
          <a:xfrm>
            <a:off x="6517356" y="5161051"/>
            <a:ext cx="1653903" cy="4154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solidFill>
                  <a:schemeClr val="tx1"/>
                </a:solidFill>
              </a:rPr>
              <a:t>千葉市</a:t>
            </a:r>
            <a:endParaRPr lang="en-US" altLang="ja-JP" b="1" dirty="0">
              <a:solidFill>
                <a:schemeClr val="tx1"/>
              </a:solidFill>
            </a:endParaRPr>
          </a:p>
        </p:txBody>
      </p:sp>
      <p:sp>
        <p:nvSpPr>
          <p:cNvPr id="4" name="矢印: 右 3">
            <a:extLst>
              <a:ext uri="{FF2B5EF4-FFF2-40B4-BE49-F238E27FC236}">
                <a16:creationId xmlns:a16="http://schemas.microsoft.com/office/drawing/2014/main" id="{5DCBBBBA-1AEC-44CF-B212-AFF626A39EB9}"/>
              </a:ext>
            </a:extLst>
          </p:cNvPr>
          <p:cNvSpPr/>
          <p:nvPr/>
        </p:nvSpPr>
        <p:spPr>
          <a:xfrm>
            <a:off x="2454754" y="2819677"/>
            <a:ext cx="423094" cy="47122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雲 9">
            <a:extLst>
              <a:ext uri="{FF2B5EF4-FFF2-40B4-BE49-F238E27FC236}">
                <a16:creationId xmlns:a16="http://schemas.microsoft.com/office/drawing/2014/main" id="{AED3F032-5292-4168-859D-370ACA6836B8}"/>
              </a:ext>
            </a:extLst>
          </p:cNvPr>
          <p:cNvSpPr/>
          <p:nvPr/>
        </p:nvSpPr>
        <p:spPr>
          <a:xfrm>
            <a:off x="471981" y="2203930"/>
            <a:ext cx="1856255" cy="1624348"/>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AAEEC9E6-9C6D-4165-895C-2199CBEA09A6}"/>
              </a:ext>
            </a:extLst>
          </p:cNvPr>
          <p:cNvSpPr/>
          <p:nvPr/>
        </p:nvSpPr>
        <p:spPr>
          <a:xfrm>
            <a:off x="507600" y="2446623"/>
            <a:ext cx="1665243" cy="118934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2040</a:t>
            </a:r>
            <a:r>
              <a:rPr kumimoji="1" lang="ja-JP" altLang="en-US" dirty="0"/>
              <a:t>年の行政運営のあり方について議論</a:t>
            </a:r>
          </a:p>
        </p:txBody>
      </p:sp>
      <p:sp>
        <p:nvSpPr>
          <p:cNvPr id="30" name="矢印: 右 29">
            <a:extLst>
              <a:ext uri="{FF2B5EF4-FFF2-40B4-BE49-F238E27FC236}">
                <a16:creationId xmlns:a16="http://schemas.microsoft.com/office/drawing/2014/main" id="{60E81BEB-A224-43DB-8825-455E4B361A11}"/>
              </a:ext>
            </a:extLst>
          </p:cNvPr>
          <p:cNvSpPr/>
          <p:nvPr/>
        </p:nvSpPr>
        <p:spPr>
          <a:xfrm>
            <a:off x="4841386" y="1949062"/>
            <a:ext cx="1347367" cy="1003649"/>
          </a:xfrm>
          <a:prstGeom prst="rightArrow">
            <a:avLst/>
          </a:prstGeom>
          <a:ln w="19050">
            <a:solidFill>
              <a:srgbClr val="00B0F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500" dirty="0"/>
              <a:t>提言を参考に策定</a:t>
            </a:r>
          </a:p>
        </p:txBody>
      </p:sp>
      <p:grpSp>
        <p:nvGrpSpPr>
          <p:cNvPr id="26" name="グループ化 25">
            <a:extLst>
              <a:ext uri="{FF2B5EF4-FFF2-40B4-BE49-F238E27FC236}">
                <a16:creationId xmlns:a16="http://schemas.microsoft.com/office/drawing/2014/main" id="{6BAB28BB-BCEF-4885-B24F-05BCEFA2CA3E}"/>
              </a:ext>
            </a:extLst>
          </p:cNvPr>
          <p:cNvGrpSpPr/>
          <p:nvPr/>
        </p:nvGrpSpPr>
        <p:grpSpPr>
          <a:xfrm>
            <a:off x="725237" y="4006832"/>
            <a:ext cx="288032" cy="567360"/>
            <a:chOff x="1200050" y="3814767"/>
            <a:chExt cx="288032" cy="567360"/>
          </a:xfrm>
        </p:grpSpPr>
        <p:sp>
          <p:nvSpPr>
            <p:cNvPr id="31" name="楕円 30">
              <a:extLst>
                <a:ext uri="{FF2B5EF4-FFF2-40B4-BE49-F238E27FC236}">
                  <a16:creationId xmlns:a16="http://schemas.microsoft.com/office/drawing/2014/main" id="{5934D77B-A5F0-4EBA-A490-78C9F05AED50}"/>
                </a:ext>
              </a:extLst>
            </p:cNvPr>
            <p:cNvSpPr/>
            <p:nvPr/>
          </p:nvSpPr>
          <p:spPr>
            <a:xfrm>
              <a:off x="1200050" y="3814767"/>
              <a:ext cx="288032" cy="27221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 name="二等辺三角形 31">
              <a:extLst>
                <a:ext uri="{FF2B5EF4-FFF2-40B4-BE49-F238E27FC236}">
                  <a16:creationId xmlns:a16="http://schemas.microsoft.com/office/drawing/2014/main" id="{B5685F56-9EF6-43B5-AD62-9F89E6CCFCF4}"/>
                </a:ext>
              </a:extLst>
            </p:cNvPr>
            <p:cNvSpPr/>
            <p:nvPr/>
          </p:nvSpPr>
          <p:spPr>
            <a:xfrm>
              <a:off x="1200050" y="4120406"/>
              <a:ext cx="288032" cy="261721"/>
            </a:xfrm>
            <a:prstGeom prst="triangl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33" name="グループ化 32">
            <a:extLst>
              <a:ext uri="{FF2B5EF4-FFF2-40B4-BE49-F238E27FC236}">
                <a16:creationId xmlns:a16="http://schemas.microsoft.com/office/drawing/2014/main" id="{9C2B2F38-6544-4E16-895D-B9456DCB7416}"/>
              </a:ext>
            </a:extLst>
          </p:cNvPr>
          <p:cNvGrpSpPr/>
          <p:nvPr/>
        </p:nvGrpSpPr>
        <p:grpSpPr>
          <a:xfrm>
            <a:off x="1298931" y="4000622"/>
            <a:ext cx="288032" cy="567360"/>
            <a:chOff x="1200050" y="3814767"/>
            <a:chExt cx="288032" cy="567360"/>
          </a:xfrm>
        </p:grpSpPr>
        <p:sp>
          <p:nvSpPr>
            <p:cNvPr id="34" name="楕円 33">
              <a:extLst>
                <a:ext uri="{FF2B5EF4-FFF2-40B4-BE49-F238E27FC236}">
                  <a16:creationId xmlns:a16="http://schemas.microsoft.com/office/drawing/2014/main" id="{679C3036-77C5-4E1B-A8C7-B0112E3712E1}"/>
                </a:ext>
              </a:extLst>
            </p:cNvPr>
            <p:cNvSpPr/>
            <p:nvPr/>
          </p:nvSpPr>
          <p:spPr>
            <a:xfrm>
              <a:off x="1200050" y="3814767"/>
              <a:ext cx="288032" cy="27221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二等辺三角形 34">
              <a:extLst>
                <a:ext uri="{FF2B5EF4-FFF2-40B4-BE49-F238E27FC236}">
                  <a16:creationId xmlns:a16="http://schemas.microsoft.com/office/drawing/2014/main" id="{42D41554-D57F-4112-894D-F357ED105B8F}"/>
                </a:ext>
              </a:extLst>
            </p:cNvPr>
            <p:cNvSpPr/>
            <p:nvPr/>
          </p:nvSpPr>
          <p:spPr>
            <a:xfrm>
              <a:off x="1200050" y="4120406"/>
              <a:ext cx="288032" cy="261721"/>
            </a:xfrm>
            <a:prstGeom prst="triangl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36" name="グループ化 35">
            <a:extLst>
              <a:ext uri="{FF2B5EF4-FFF2-40B4-BE49-F238E27FC236}">
                <a16:creationId xmlns:a16="http://schemas.microsoft.com/office/drawing/2014/main" id="{16A886EB-1CB5-485C-9EF4-E3CEF6D860F7}"/>
              </a:ext>
            </a:extLst>
          </p:cNvPr>
          <p:cNvGrpSpPr/>
          <p:nvPr/>
        </p:nvGrpSpPr>
        <p:grpSpPr>
          <a:xfrm>
            <a:off x="1872626" y="4000622"/>
            <a:ext cx="288032" cy="567360"/>
            <a:chOff x="1200050" y="3814767"/>
            <a:chExt cx="288032" cy="567360"/>
          </a:xfrm>
        </p:grpSpPr>
        <p:sp>
          <p:nvSpPr>
            <p:cNvPr id="37" name="楕円 36">
              <a:extLst>
                <a:ext uri="{FF2B5EF4-FFF2-40B4-BE49-F238E27FC236}">
                  <a16:creationId xmlns:a16="http://schemas.microsoft.com/office/drawing/2014/main" id="{1B8D5EEC-88D8-4FDB-8266-76224A77E43E}"/>
                </a:ext>
              </a:extLst>
            </p:cNvPr>
            <p:cNvSpPr/>
            <p:nvPr/>
          </p:nvSpPr>
          <p:spPr>
            <a:xfrm>
              <a:off x="1200050" y="3814767"/>
              <a:ext cx="288032" cy="27221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7ACF5FCE-8C04-43F6-903C-A2917C5A9F67}"/>
                </a:ext>
              </a:extLst>
            </p:cNvPr>
            <p:cNvSpPr/>
            <p:nvPr/>
          </p:nvSpPr>
          <p:spPr>
            <a:xfrm>
              <a:off x="1200050" y="4120406"/>
              <a:ext cx="288032" cy="261721"/>
            </a:xfrm>
            <a:prstGeom prst="triangl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
        <p:nvSpPr>
          <p:cNvPr id="9" name="思考の吹き出し: 雲形 8">
            <a:extLst>
              <a:ext uri="{FF2B5EF4-FFF2-40B4-BE49-F238E27FC236}">
                <a16:creationId xmlns:a16="http://schemas.microsoft.com/office/drawing/2014/main" id="{24AEEFB1-E7E3-4506-818F-85F2637B2B1C}"/>
              </a:ext>
            </a:extLst>
          </p:cNvPr>
          <p:cNvSpPr/>
          <p:nvPr/>
        </p:nvSpPr>
        <p:spPr>
          <a:xfrm>
            <a:off x="4378285" y="5563353"/>
            <a:ext cx="2249377" cy="1044711"/>
          </a:xfrm>
          <a:prstGeom prst="cloudCallout">
            <a:avLst>
              <a:gd name="adj1" fmla="val -8099"/>
              <a:gd name="adj2" fmla="val -134732"/>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2C05D963-B2A2-4D5E-8C79-8AD9980BC2B9}"/>
              </a:ext>
            </a:extLst>
          </p:cNvPr>
          <p:cNvSpPr/>
          <p:nvPr/>
        </p:nvSpPr>
        <p:spPr>
          <a:xfrm>
            <a:off x="4638260" y="5583898"/>
            <a:ext cx="1802206" cy="9104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職員向けパネルディスカッション</a:t>
            </a:r>
          </a:p>
        </p:txBody>
      </p:sp>
      <p:sp>
        <p:nvSpPr>
          <p:cNvPr id="3" name="スライド番号プレースホルダー 2">
            <a:extLst>
              <a:ext uri="{FF2B5EF4-FFF2-40B4-BE49-F238E27FC236}">
                <a16:creationId xmlns:a16="http://schemas.microsoft.com/office/drawing/2014/main" id="{5CF8AE58-169F-4D6D-A25A-6CF47F8EF96B}"/>
              </a:ext>
            </a:extLst>
          </p:cNvPr>
          <p:cNvSpPr>
            <a:spLocks noGrp="1"/>
          </p:cNvSpPr>
          <p:nvPr>
            <p:ph type="sldNum" sz="quarter" idx="12"/>
          </p:nvPr>
        </p:nvSpPr>
        <p:spPr/>
        <p:txBody>
          <a:bodyPr/>
          <a:lstStyle/>
          <a:p>
            <a:fld id="{ABBF78F6-40F7-42CC-B691-F10E30E15BA0}" type="slidenum">
              <a:rPr kumimoji="1" lang="ja-JP" altLang="en-US" smtClean="0"/>
              <a:pPr/>
              <a:t>2</a:t>
            </a:fld>
            <a:endParaRPr kumimoji="1" lang="ja-JP" altLang="en-US"/>
          </a:p>
        </p:txBody>
      </p:sp>
      <p:sp>
        <p:nvSpPr>
          <p:cNvPr id="44" name="正方形/長方形 43">
            <a:extLst>
              <a:ext uri="{FF2B5EF4-FFF2-40B4-BE49-F238E27FC236}">
                <a16:creationId xmlns:a16="http://schemas.microsoft.com/office/drawing/2014/main" id="{A3189C02-C1E5-4CE1-9940-8A44E0F08417}"/>
              </a:ext>
            </a:extLst>
          </p:cNvPr>
          <p:cNvSpPr/>
          <p:nvPr/>
        </p:nvSpPr>
        <p:spPr>
          <a:xfrm>
            <a:off x="234033" y="880844"/>
            <a:ext cx="2385829" cy="4712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tx1"/>
                </a:solidFill>
                <a:latin typeface="メイリオ" panose="020B0604030504040204" pitchFamily="50" charset="-128"/>
                <a:ea typeface="メイリオ" panose="020B0604030504040204" pitchFamily="50" charset="-128"/>
              </a:rPr>
              <a:t>■提言書の位置づけ</a:t>
            </a:r>
            <a:endParaRPr kumimoji="1" lang="en-US" altLang="ja-JP" b="1" dirty="0">
              <a:solidFill>
                <a:schemeClr val="tx1"/>
              </a:solidFill>
              <a:latin typeface="メイリオ" panose="020B0604030504040204" pitchFamily="50" charset="-128"/>
              <a:ea typeface="メイリオ" panose="020B0604030504040204" pitchFamily="50" charset="-128"/>
            </a:endParaRPr>
          </a:p>
        </p:txBody>
      </p:sp>
      <p:sp>
        <p:nvSpPr>
          <p:cNvPr id="45" name="正方形/長方形 44">
            <a:extLst>
              <a:ext uri="{FF2B5EF4-FFF2-40B4-BE49-F238E27FC236}">
                <a16:creationId xmlns:a16="http://schemas.microsoft.com/office/drawing/2014/main" id="{E7407401-6510-4C8F-B6B6-DEADA54C425E}"/>
              </a:ext>
            </a:extLst>
          </p:cNvPr>
          <p:cNvSpPr/>
          <p:nvPr/>
        </p:nvSpPr>
        <p:spPr>
          <a:xfrm>
            <a:off x="6421860" y="1544802"/>
            <a:ext cx="1872208" cy="449957"/>
          </a:xfrm>
          <a:prstGeom prst="rect">
            <a:avLst/>
          </a:prstGeom>
          <a:solidFill>
            <a:schemeClr val="tx2">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b="1" dirty="0">
                <a:solidFill>
                  <a:schemeClr val="bg1"/>
                </a:solidFill>
              </a:rPr>
              <a:t>基礎となる市政方針</a:t>
            </a:r>
            <a:endParaRPr lang="en-US" altLang="ja-JP" sz="1400" b="1" dirty="0">
              <a:solidFill>
                <a:schemeClr val="bg1"/>
              </a:solidFill>
            </a:endParaRPr>
          </a:p>
        </p:txBody>
      </p:sp>
      <p:sp>
        <p:nvSpPr>
          <p:cNvPr id="46" name="正方形/長方形 45">
            <a:extLst>
              <a:ext uri="{FF2B5EF4-FFF2-40B4-BE49-F238E27FC236}">
                <a16:creationId xmlns:a16="http://schemas.microsoft.com/office/drawing/2014/main" id="{C75F54FA-82D0-4C10-B885-4DDC0248948D}"/>
              </a:ext>
            </a:extLst>
          </p:cNvPr>
          <p:cNvSpPr/>
          <p:nvPr/>
        </p:nvSpPr>
        <p:spPr>
          <a:xfrm>
            <a:off x="6382485" y="2816932"/>
            <a:ext cx="1911583" cy="804596"/>
          </a:xfrm>
          <a:prstGeom prst="rect">
            <a:avLst/>
          </a:prstGeom>
          <a:ln w="19050">
            <a:no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t>〈</a:t>
            </a:r>
            <a:r>
              <a:rPr lang="ja-JP" altLang="en-US" sz="1400" dirty="0"/>
              <a:t>個別部門計画等</a:t>
            </a:r>
            <a:r>
              <a:rPr lang="en-US" altLang="ja-JP" sz="1400" dirty="0"/>
              <a:t>〉</a:t>
            </a:r>
          </a:p>
          <a:p>
            <a:pPr algn="ctr"/>
            <a:r>
              <a:rPr lang="ja-JP" altLang="en-US" sz="1400" dirty="0"/>
              <a:t>スマートシティ推進方針（仮）等</a:t>
            </a:r>
            <a:endParaRPr lang="en-US" altLang="ja-JP" sz="1400" dirty="0"/>
          </a:p>
        </p:txBody>
      </p:sp>
      <p:sp>
        <p:nvSpPr>
          <p:cNvPr id="49" name="正方形/長方形 48">
            <a:extLst>
              <a:ext uri="{FF2B5EF4-FFF2-40B4-BE49-F238E27FC236}">
                <a16:creationId xmlns:a16="http://schemas.microsoft.com/office/drawing/2014/main" id="{04F4CDB9-19A6-4D80-8377-03C780DEF8CE}"/>
              </a:ext>
            </a:extLst>
          </p:cNvPr>
          <p:cNvSpPr/>
          <p:nvPr/>
        </p:nvSpPr>
        <p:spPr>
          <a:xfrm>
            <a:off x="6408204" y="4022585"/>
            <a:ext cx="1872208" cy="442742"/>
          </a:xfrm>
          <a:prstGeom prst="rect">
            <a:avLst/>
          </a:prstGeom>
          <a:solidFill>
            <a:schemeClr val="tx2">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b="1" dirty="0">
                <a:solidFill>
                  <a:schemeClr val="bg1"/>
                </a:solidFill>
              </a:rPr>
              <a:t>市政方針を踏まえた見直しの方針</a:t>
            </a:r>
            <a:endParaRPr lang="en-US" altLang="ja-JP" sz="1400" b="1" dirty="0">
              <a:solidFill>
                <a:schemeClr val="bg1"/>
              </a:solidFill>
            </a:endParaRPr>
          </a:p>
        </p:txBody>
      </p:sp>
      <p:sp>
        <p:nvSpPr>
          <p:cNvPr id="50" name="正方形/長方形 49">
            <a:extLst>
              <a:ext uri="{FF2B5EF4-FFF2-40B4-BE49-F238E27FC236}">
                <a16:creationId xmlns:a16="http://schemas.microsoft.com/office/drawing/2014/main" id="{93C1C338-13E9-4FFE-9CB9-59BD1FD308D5}"/>
              </a:ext>
            </a:extLst>
          </p:cNvPr>
          <p:cNvSpPr/>
          <p:nvPr/>
        </p:nvSpPr>
        <p:spPr>
          <a:xfrm>
            <a:off x="6417506" y="1999012"/>
            <a:ext cx="1876562" cy="1599978"/>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51" name="正方形/長方形 50">
            <a:extLst>
              <a:ext uri="{FF2B5EF4-FFF2-40B4-BE49-F238E27FC236}">
                <a16:creationId xmlns:a16="http://schemas.microsoft.com/office/drawing/2014/main" id="{4415939C-AF60-414F-A711-D5AB218C02E3}"/>
              </a:ext>
            </a:extLst>
          </p:cNvPr>
          <p:cNvSpPr/>
          <p:nvPr/>
        </p:nvSpPr>
        <p:spPr>
          <a:xfrm>
            <a:off x="6408204" y="4469186"/>
            <a:ext cx="1872208" cy="669922"/>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2" name="二等辺三角形 11">
            <a:extLst>
              <a:ext uri="{FF2B5EF4-FFF2-40B4-BE49-F238E27FC236}">
                <a16:creationId xmlns:a16="http://schemas.microsoft.com/office/drawing/2014/main" id="{AE529861-2CB6-40EA-AEA3-384DDCBA4077}"/>
              </a:ext>
            </a:extLst>
          </p:cNvPr>
          <p:cNvSpPr/>
          <p:nvPr/>
        </p:nvSpPr>
        <p:spPr>
          <a:xfrm rot="10800000">
            <a:off x="6417506" y="3678355"/>
            <a:ext cx="1799538" cy="290705"/>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005851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rPr>
              <a:pPr/>
              <a:t>3</a:t>
            </a:fld>
            <a:endParaRPr kumimoji="1" lang="ja-JP" altLang="en-US" dirty="0">
              <a:solidFill>
                <a:schemeClr val="bg1">
                  <a:lumMod val="50000"/>
                </a:schemeClr>
              </a:solidFill>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１　提言書について（</a:t>
            </a:r>
            <a:r>
              <a:rPr lang="en-US" altLang="ja-JP" sz="2800" i="1" dirty="0">
                <a:latin typeface="HGP創英角ｺﾞｼｯｸUB" panose="020B0900000000000000" pitchFamily="50" charset="-128"/>
                <a:ea typeface="HGP創英角ｺﾞｼｯｸUB" panose="020B0900000000000000" pitchFamily="50" charset="-128"/>
              </a:rPr>
              <a:t>2/2</a:t>
            </a:r>
            <a:r>
              <a:rPr lang="ja-JP" altLang="en-US" sz="2800" i="1" dirty="0">
                <a:latin typeface="HGP創英角ｺﾞｼｯｸUB" panose="020B0900000000000000" pitchFamily="50" charset="-128"/>
                <a:ea typeface="HGP創英角ｺﾞｼｯｸUB" panose="020B0900000000000000" pitchFamily="50" charset="-128"/>
              </a:rPr>
              <a:t>）</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graphicFrame>
        <p:nvGraphicFramePr>
          <p:cNvPr id="2" name="図表 1">
            <a:extLst>
              <a:ext uri="{FF2B5EF4-FFF2-40B4-BE49-F238E27FC236}">
                <a16:creationId xmlns:a16="http://schemas.microsoft.com/office/drawing/2014/main" id="{3BEA6AE8-941C-4563-B1F0-D1E92EFDA613}"/>
              </a:ext>
            </a:extLst>
          </p:cNvPr>
          <p:cNvGraphicFramePr/>
          <p:nvPr>
            <p:extLst/>
          </p:nvPr>
        </p:nvGraphicFramePr>
        <p:xfrm>
          <a:off x="78331" y="1396999"/>
          <a:ext cx="8706213" cy="50836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正方形/長方形 2">
            <a:extLst>
              <a:ext uri="{FF2B5EF4-FFF2-40B4-BE49-F238E27FC236}">
                <a16:creationId xmlns:a16="http://schemas.microsoft.com/office/drawing/2014/main" id="{919CC814-B1EE-49F0-8E13-4906A846C6EF}"/>
              </a:ext>
            </a:extLst>
          </p:cNvPr>
          <p:cNvSpPr/>
          <p:nvPr/>
        </p:nvSpPr>
        <p:spPr>
          <a:xfrm>
            <a:off x="637295" y="1196752"/>
            <a:ext cx="7755483" cy="2700300"/>
          </a:xfrm>
          <a:prstGeom prst="rect">
            <a:avLst/>
          </a:prstGeom>
          <a:noFill/>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F2B33126-91E0-43F2-B844-B1207F463C1E}"/>
              </a:ext>
            </a:extLst>
          </p:cNvPr>
          <p:cNvSpPr/>
          <p:nvPr/>
        </p:nvSpPr>
        <p:spPr>
          <a:xfrm>
            <a:off x="143508" y="1196752"/>
            <a:ext cx="396044" cy="2700300"/>
          </a:xfrm>
          <a:prstGeom prst="rect">
            <a:avLst/>
          </a:prstGeom>
          <a:noFill/>
          <a:ln>
            <a:noFill/>
            <a:prstDash val="sysDash"/>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dirty="0">
                <a:solidFill>
                  <a:schemeClr val="accent6"/>
                </a:solidFill>
              </a:rPr>
              <a:t>今回</a:t>
            </a:r>
            <a:r>
              <a:rPr kumimoji="1" lang="ja-JP" altLang="en-US" dirty="0">
                <a:solidFill>
                  <a:schemeClr val="accent6"/>
                </a:solidFill>
              </a:rPr>
              <a:t>の論点</a:t>
            </a:r>
          </a:p>
        </p:txBody>
      </p:sp>
      <p:sp>
        <p:nvSpPr>
          <p:cNvPr id="15" name="正方形/長方形 14">
            <a:extLst>
              <a:ext uri="{FF2B5EF4-FFF2-40B4-BE49-F238E27FC236}">
                <a16:creationId xmlns:a16="http://schemas.microsoft.com/office/drawing/2014/main" id="{CFAE9B94-ADBC-4BEC-8798-520F01B61393}"/>
              </a:ext>
            </a:extLst>
          </p:cNvPr>
          <p:cNvSpPr/>
          <p:nvPr/>
        </p:nvSpPr>
        <p:spPr>
          <a:xfrm>
            <a:off x="637296" y="4019799"/>
            <a:ext cx="7755483" cy="2649560"/>
          </a:xfrm>
          <a:prstGeom prst="rect">
            <a:avLst/>
          </a:prstGeom>
          <a:noFill/>
          <a:ln>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0363F059-0D3A-4154-9DC2-78AABFAF186B}"/>
              </a:ext>
            </a:extLst>
          </p:cNvPr>
          <p:cNvSpPr/>
          <p:nvPr/>
        </p:nvSpPr>
        <p:spPr>
          <a:xfrm>
            <a:off x="143508" y="3806429"/>
            <a:ext cx="396044" cy="2700300"/>
          </a:xfrm>
          <a:prstGeom prst="rect">
            <a:avLst/>
          </a:prstGeom>
          <a:noFill/>
          <a:ln>
            <a:noFill/>
            <a:prstDash val="sysDash"/>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dirty="0">
                <a:solidFill>
                  <a:srgbClr val="00B050"/>
                </a:solidFill>
              </a:rPr>
              <a:t>次回</a:t>
            </a:r>
            <a:r>
              <a:rPr kumimoji="1" lang="ja-JP" altLang="en-US" dirty="0">
                <a:solidFill>
                  <a:srgbClr val="00B050"/>
                </a:solidFill>
              </a:rPr>
              <a:t>の論点</a:t>
            </a:r>
          </a:p>
        </p:txBody>
      </p:sp>
      <p:sp>
        <p:nvSpPr>
          <p:cNvPr id="17" name="正方形/長方形 16">
            <a:extLst>
              <a:ext uri="{FF2B5EF4-FFF2-40B4-BE49-F238E27FC236}">
                <a16:creationId xmlns:a16="http://schemas.microsoft.com/office/drawing/2014/main" id="{FB01F185-61AD-43DF-A0E5-750221841A3E}"/>
              </a:ext>
            </a:extLst>
          </p:cNvPr>
          <p:cNvSpPr/>
          <p:nvPr/>
        </p:nvSpPr>
        <p:spPr>
          <a:xfrm>
            <a:off x="335252" y="682319"/>
            <a:ext cx="3264640" cy="4712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solidFill>
                  <a:schemeClr val="tx1"/>
                </a:solidFill>
                <a:latin typeface="メイリオ" panose="020B0604030504040204" pitchFamily="50" charset="-128"/>
                <a:ea typeface="メイリオ" panose="020B0604030504040204" pitchFamily="50" charset="-128"/>
              </a:rPr>
              <a:t>■提言書の</a:t>
            </a:r>
            <a:r>
              <a:rPr lang="ja-JP" altLang="en-US" b="1" dirty="0">
                <a:solidFill>
                  <a:schemeClr val="tx1"/>
                </a:solidFill>
                <a:latin typeface="メイリオ" panose="020B0604030504040204" pitchFamily="50" charset="-128"/>
                <a:ea typeface="メイリオ" panose="020B0604030504040204" pitchFamily="50" charset="-128"/>
              </a:rPr>
              <a:t>構成イメージ</a:t>
            </a:r>
            <a:endParaRPr kumimoji="1" lang="en-US" altLang="ja-JP"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9758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rPr>
              <a:pPr/>
              <a:t>4</a:t>
            </a:fld>
            <a:endParaRPr kumimoji="1" lang="ja-JP" altLang="en-US" dirty="0">
              <a:solidFill>
                <a:schemeClr val="bg1">
                  <a:lumMod val="50000"/>
                </a:schemeClr>
              </a:solidFill>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２　</a:t>
            </a:r>
            <a:r>
              <a:rPr lang="en-US" altLang="ja-JP" sz="2800" i="1" dirty="0">
                <a:latin typeface="HGP創英角ｺﾞｼｯｸUB" panose="020B0900000000000000" pitchFamily="50" charset="-128"/>
                <a:ea typeface="HGP創英角ｺﾞｼｯｸUB" panose="020B0900000000000000" pitchFamily="50" charset="-128"/>
              </a:rPr>
              <a:t>2040</a:t>
            </a:r>
            <a:r>
              <a:rPr lang="ja-JP" altLang="en-US" sz="2800" i="1" dirty="0">
                <a:latin typeface="HGP創英角ｺﾞｼｯｸUB" panose="020B0900000000000000" pitchFamily="50" charset="-128"/>
                <a:ea typeface="HGP創英角ｺﾞｼｯｸUB" panose="020B0900000000000000" pitchFamily="50" charset="-128"/>
              </a:rPr>
              <a:t>ビジョン（仮）及び基本方針案（</a:t>
            </a:r>
            <a:r>
              <a:rPr lang="en-US" altLang="ja-JP" sz="2800" i="1" dirty="0">
                <a:latin typeface="HGP創英角ｺﾞｼｯｸUB" panose="020B0900000000000000" pitchFamily="50" charset="-128"/>
                <a:ea typeface="HGP創英角ｺﾞｼｯｸUB" panose="020B0900000000000000" pitchFamily="50" charset="-128"/>
              </a:rPr>
              <a:t>1/7</a:t>
            </a:r>
            <a:r>
              <a:rPr lang="ja-JP" altLang="en-US" sz="2800" i="1" dirty="0">
                <a:latin typeface="HGP創英角ｺﾞｼｯｸUB" panose="020B0900000000000000" pitchFamily="50" charset="-128"/>
                <a:ea typeface="HGP創英角ｺﾞｼｯｸUB" panose="020B0900000000000000" pitchFamily="50" charset="-128"/>
              </a:rPr>
              <a:t>）</a:t>
            </a:r>
          </a:p>
        </p:txBody>
      </p:sp>
      <p:sp>
        <p:nvSpPr>
          <p:cNvPr id="14" name="角丸四角形 9">
            <a:extLst>
              <a:ext uri="{FF2B5EF4-FFF2-40B4-BE49-F238E27FC236}">
                <a16:creationId xmlns:a16="http://schemas.microsoft.com/office/drawing/2014/main" id="{D7A0615E-40D8-458B-A0A0-E00E80F8C25A}"/>
              </a:ext>
            </a:extLst>
          </p:cNvPr>
          <p:cNvSpPr/>
          <p:nvPr/>
        </p:nvSpPr>
        <p:spPr>
          <a:xfrm>
            <a:off x="395535" y="1397688"/>
            <a:ext cx="8291265" cy="1051596"/>
          </a:xfrm>
          <a:prstGeom prst="roundRect">
            <a:avLst>
              <a:gd name="adj" fmla="val 228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0" bIns="36000" rtlCol="0" anchor="ctr"/>
          <a:lstStyle/>
          <a:p>
            <a:pPr lvl="0"/>
            <a:r>
              <a:rPr kumimoji="1"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●将来の課題と社会の変化を踏まえ、千葉市役所はどう変わっていくべきか、「スマート自治体」というキーワードで、</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将来像を見据えた行政運営のあり方について考えたい。</a:t>
            </a:r>
            <a:endParaRPr kumimoji="1" lang="en-US" altLang="ja-JP" sz="400" dirty="0"/>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角丸四角形 8">
            <a:extLst>
              <a:ext uri="{FF2B5EF4-FFF2-40B4-BE49-F238E27FC236}">
                <a16:creationId xmlns:a16="http://schemas.microsoft.com/office/drawing/2014/main" id="{20F23FAA-428B-4912-BC24-45DEC0CBAF21}"/>
              </a:ext>
            </a:extLst>
          </p:cNvPr>
          <p:cNvSpPr/>
          <p:nvPr/>
        </p:nvSpPr>
        <p:spPr>
          <a:xfrm>
            <a:off x="395535" y="2449285"/>
            <a:ext cx="8291265" cy="3788027"/>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rtlCol="0" anchor="ctr" anchorCtr="0"/>
          <a:lstStyle/>
          <a:p>
            <a:r>
              <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論点１</a:t>
            </a:r>
            <a:r>
              <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新たな公共私の協力関係を構築する役割（プラットフォーム・ビル</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ダー）を担うため、どのように変わらなければならないか。</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論点２</a:t>
            </a:r>
            <a:r>
              <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限られた職員と財源の中でも、持続可能な形で行政サービスを提供</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し続けられるように、次世代先端技術をどのように活用していく</a:t>
            </a:r>
            <a:r>
              <a:rPr lang="ja-JP" altLang="en-US" sz="20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べ</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きか。</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論点３</a:t>
            </a:r>
            <a:r>
              <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000" i="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論点１・２を踏まえ、</a:t>
            </a:r>
            <a:r>
              <a:rPr lang="ja-JP" altLang="en-US" sz="2000"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職員にはどのような役割・能力が期待されるのか。</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a:extLst>
              <a:ext uri="{FF2B5EF4-FFF2-40B4-BE49-F238E27FC236}">
                <a16:creationId xmlns:a16="http://schemas.microsoft.com/office/drawing/2014/main" id="{98F5953F-6F41-432E-AF8F-03AD2DFB76AF}"/>
              </a:ext>
            </a:extLst>
          </p:cNvPr>
          <p:cNvSpPr/>
          <p:nvPr/>
        </p:nvSpPr>
        <p:spPr>
          <a:xfrm>
            <a:off x="251520" y="809248"/>
            <a:ext cx="6408712" cy="4712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solidFill>
                  <a:schemeClr val="tx1"/>
                </a:solidFill>
                <a:latin typeface="メイリオ" panose="020B0604030504040204" pitchFamily="50" charset="-128"/>
                <a:ea typeface="メイリオ" panose="020B0604030504040204" pitchFamily="50" charset="-128"/>
              </a:rPr>
              <a:t>■令和元年度第</a:t>
            </a:r>
            <a:r>
              <a:rPr kumimoji="1" lang="en-US" altLang="ja-JP" b="1" dirty="0">
                <a:solidFill>
                  <a:schemeClr val="tx1"/>
                </a:solidFill>
                <a:latin typeface="メイリオ" panose="020B0604030504040204" pitchFamily="50" charset="-128"/>
                <a:ea typeface="メイリオ" panose="020B0604030504040204" pitchFamily="50" charset="-128"/>
              </a:rPr>
              <a:t>1</a:t>
            </a:r>
            <a:r>
              <a:rPr lang="ja-JP" altLang="en-US" b="1" dirty="0">
                <a:solidFill>
                  <a:schemeClr val="tx1"/>
                </a:solidFill>
                <a:latin typeface="メイリオ" panose="020B0604030504040204" pitchFamily="50" charset="-128"/>
                <a:ea typeface="メイリオ" panose="020B0604030504040204" pitchFamily="50" charset="-128"/>
              </a:rPr>
              <a:t>回委員会でご提示した論点（参考）</a:t>
            </a:r>
            <a:endParaRPr kumimoji="1" lang="en-US" altLang="ja-JP"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52378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２　</a:t>
            </a:r>
            <a:r>
              <a:rPr lang="en-US" altLang="ja-JP" sz="2800" i="1" dirty="0">
                <a:latin typeface="HGP創英角ｺﾞｼｯｸUB" panose="020B0900000000000000" pitchFamily="50" charset="-128"/>
                <a:ea typeface="HGP創英角ｺﾞｼｯｸUB" panose="020B0900000000000000" pitchFamily="50" charset="-128"/>
              </a:rPr>
              <a:t>2040</a:t>
            </a:r>
            <a:r>
              <a:rPr lang="ja-JP" altLang="en-US" sz="2800" i="1" dirty="0">
                <a:latin typeface="HGP創英角ｺﾞｼｯｸUB" panose="020B0900000000000000" pitchFamily="50" charset="-128"/>
                <a:ea typeface="HGP創英角ｺﾞｼｯｸUB" panose="020B0900000000000000" pitchFamily="50" charset="-128"/>
              </a:rPr>
              <a:t>ビジョン（仮）及び基本方針案（</a:t>
            </a:r>
            <a:r>
              <a:rPr lang="en-US" altLang="ja-JP" sz="2800" i="1" dirty="0">
                <a:latin typeface="HGP創英角ｺﾞｼｯｸUB" panose="020B0900000000000000" pitchFamily="50" charset="-128"/>
                <a:ea typeface="HGP創英角ｺﾞｼｯｸUB" panose="020B0900000000000000" pitchFamily="50" charset="-128"/>
              </a:rPr>
              <a:t>2/7</a:t>
            </a:r>
            <a:r>
              <a:rPr lang="ja-JP" altLang="en-US" sz="2800" i="1" dirty="0">
                <a:latin typeface="HGP創英角ｺﾞｼｯｸUB" panose="020B0900000000000000" pitchFamily="50" charset="-128"/>
                <a:ea typeface="HGP創英角ｺﾞｼｯｸUB" panose="020B0900000000000000" pitchFamily="50" charset="-128"/>
              </a:rPr>
              <a:t>）</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224137" y="800708"/>
            <a:ext cx="8560407" cy="5868652"/>
          </a:xfrm>
        </p:spPr>
        <p:txBody>
          <a:bodyPr>
            <a:normAutofit/>
          </a:bodyPr>
          <a:lstStyle/>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504D0483-C258-4E9F-AC44-A6319948CCF6}"/>
              </a:ext>
            </a:extLst>
          </p:cNvPr>
          <p:cNvGraphicFramePr>
            <a:graphicFrameLocks noGrp="1"/>
          </p:cNvGraphicFramePr>
          <p:nvPr>
            <p:extLst>
              <p:ext uri="{D42A27DB-BD31-4B8C-83A1-F6EECF244321}">
                <p14:modId xmlns:p14="http://schemas.microsoft.com/office/powerpoint/2010/main" val="4127066868"/>
              </p:ext>
            </p:extLst>
          </p:nvPr>
        </p:nvGraphicFramePr>
        <p:xfrm>
          <a:off x="359456" y="851637"/>
          <a:ext cx="8425088" cy="3380740"/>
        </p:xfrm>
        <a:graphic>
          <a:graphicData uri="http://schemas.openxmlformats.org/drawingml/2006/table">
            <a:tbl>
              <a:tblPr firstRow="1" bandRow="1">
                <a:tableStyleId>{5C22544A-7EE6-4342-B048-85BDC9FD1C3A}</a:tableStyleId>
              </a:tblPr>
              <a:tblGrid>
                <a:gridCol w="8425088">
                  <a:extLst>
                    <a:ext uri="{9D8B030D-6E8A-4147-A177-3AD203B41FA5}">
                      <a16:colId xmlns:a16="http://schemas.microsoft.com/office/drawing/2014/main" val="666561800"/>
                    </a:ext>
                  </a:extLst>
                </a:gridCol>
              </a:tblGrid>
              <a:tr h="441774">
                <a:tc>
                  <a:txBody>
                    <a:bodyPr/>
                    <a:lstStyle/>
                    <a:p>
                      <a:pPr>
                        <a:lnSpc>
                          <a:spcPct val="150000"/>
                        </a:lnSpc>
                      </a:pPr>
                      <a:r>
                        <a:rPr kumimoji="1" lang="ja-JP" altLang="en-US" dirty="0"/>
                        <a:t>〇</a:t>
                      </a:r>
                      <a:r>
                        <a:rPr kumimoji="1" lang="en-US" altLang="ja-JP" dirty="0"/>
                        <a:t>2040</a:t>
                      </a:r>
                      <a:r>
                        <a:rPr kumimoji="1" lang="ja-JP" altLang="en-US" dirty="0"/>
                        <a:t>ビジョン（仮）に関する委員意見（キーワード）</a:t>
                      </a:r>
                      <a:endParaRPr kumimoji="1" lang="en-US" altLang="ja-JP" dirty="0"/>
                    </a:p>
                  </a:txBody>
                  <a:tcPr/>
                </a:tc>
                <a:extLst>
                  <a:ext uri="{0D108BD9-81ED-4DB2-BD59-A6C34878D82A}">
                    <a16:rowId xmlns:a16="http://schemas.microsoft.com/office/drawing/2014/main" val="1465833078"/>
                  </a:ext>
                </a:extLst>
              </a:tr>
              <a:tr h="2639645">
                <a:tc>
                  <a:txBody>
                    <a:bodyPr/>
                    <a:lstStyle/>
                    <a:p>
                      <a:pPr>
                        <a:lnSpc>
                          <a:spcPct val="150000"/>
                        </a:lnSpc>
                      </a:pPr>
                      <a:r>
                        <a:rPr kumimoji="1" lang="ja-JP" altLang="en-US" dirty="0"/>
                        <a:t>・多様な主体が問題解決を行う共創型社会</a:t>
                      </a:r>
                      <a:r>
                        <a:rPr kumimoji="1" lang="en-US" altLang="ja-JP" dirty="0"/>
                        <a:t>【</a:t>
                      </a:r>
                      <a:r>
                        <a:rPr kumimoji="1" lang="ja-JP" altLang="en-US" dirty="0"/>
                        <a:t>川島委員</a:t>
                      </a:r>
                      <a:r>
                        <a:rPr kumimoji="1" lang="en-US" altLang="ja-JP" dirty="0"/>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・職員が理解・納得できないような言葉があると「何を言っているんだろ」という反応に</a:t>
                      </a:r>
                      <a:endParaRPr kumimoji="1" lang="en-US" altLang="ja-JP" dirty="0"/>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  なってしまう</a:t>
                      </a:r>
                      <a:r>
                        <a:rPr kumimoji="1" lang="en-US" altLang="ja-JP" dirty="0"/>
                        <a:t>【</a:t>
                      </a:r>
                      <a:r>
                        <a:rPr kumimoji="1" lang="ja-JP" altLang="en-US" dirty="0"/>
                        <a:t>里見委員</a:t>
                      </a:r>
                      <a:r>
                        <a:rPr kumimoji="1" lang="en-US" altLang="ja-JP" dirty="0"/>
                        <a:t>】</a:t>
                      </a:r>
                    </a:p>
                    <a:p>
                      <a:pPr>
                        <a:lnSpc>
                          <a:spcPct val="150000"/>
                        </a:lnSpc>
                      </a:pPr>
                      <a:r>
                        <a:rPr kumimoji="1" lang="ja-JP" altLang="en-US" dirty="0"/>
                        <a:t>・企業や市民組織が集まってくる社会を目指し、皆が向かっていく方向性（なりたい姿）</a:t>
                      </a:r>
                      <a:endParaRPr kumimoji="1" lang="en-US" altLang="ja-JP" dirty="0"/>
                    </a:p>
                    <a:p>
                      <a:pPr>
                        <a:lnSpc>
                          <a:spcPct val="150000"/>
                        </a:lnSpc>
                      </a:pPr>
                      <a:r>
                        <a:rPr kumimoji="1" lang="ja-JP" altLang="en-US" dirty="0"/>
                        <a:t>  を示す必要がある</a:t>
                      </a:r>
                      <a:r>
                        <a:rPr kumimoji="1" lang="en-US" altLang="ja-JP" dirty="0"/>
                        <a:t>【</a:t>
                      </a:r>
                      <a:r>
                        <a:rPr kumimoji="1" lang="ja-JP" altLang="en-US" dirty="0"/>
                        <a:t>庄司委員</a:t>
                      </a:r>
                      <a:r>
                        <a:rPr kumimoji="1" lang="en-US" altLang="ja-JP" dirty="0"/>
                        <a:t>】</a:t>
                      </a:r>
                    </a:p>
                    <a:p>
                      <a:pPr>
                        <a:lnSpc>
                          <a:spcPct val="150000"/>
                        </a:lnSpc>
                      </a:pPr>
                      <a:r>
                        <a:rPr kumimoji="1" lang="ja-JP" altLang="en-US" dirty="0"/>
                        <a:t>・千葉市らしさが加わるとなおいい</a:t>
                      </a:r>
                      <a:r>
                        <a:rPr kumimoji="1" lang="en-US" altLang="ja-JP" dirty="0"/>
                        <a:t>【</a:t>
                      </a:r>
                      <a:r>
                        <a:rPr kumimoji="1" lang="ja-JP" altLang="en-US" dirty="0"/>
                        <a:t>関委員ほか</a:t>
                      </a:r>
                      <a:r>
                        <a:rPr kumimoji="1" lang="en-US" altLang="ja-JP" dirty="0"/>
                        <a:t>】</a:t>
                      </a:r>
                    </a:p>
                    <a:p>
                      <a:pPr>
                        <a:lnSpc>
                          <a:spcPct val="150000"/>
                        </a:lnSpc>
                      </a:pPr>
                      <a:r>
                        <a:rPr kumimoji="1" lang="ja-JP" altLang="en-US" dirty="0"/>
                        <a:t>・結果的に何をしたいのか明確に</a:t>
                      </a:r>
                      <a:r>
                        <a:rPr kumimoji="1" lang="en-US" altLang="ja-JP" dirty="0"/>
                        <a:t>【</a:t>
                      </a:r>
                      <a:r>
                        <a:rPr kumimoji="1" lang="ja-JP" altLang="en-US" dirty="0"/>
                        <a:t>村上委員</a:t>
                      </a:r>
                      <a:r>
                        <a:rPr kumimoji="1" lang="en-US" altLang="ja-JP" dirty="0"/>
                        <a:t>】</a:t>
                      </a:r>
                    </a:p>
                  </a:txBody>
                  <a:tcPr/>
                </a:tc>
                <a:extLst>
                  <a:ext uri="{0D108BD9-81ED-4DB2-BD59-A6C34878D82A}">
                    <a16:rowId xmlns:a16="http://schemas.microsoft.com/office/drawing/2014/main" val="3824278257"/>
                  </a:ext>
                </a:extLst>
              </a:tr>
            </a:tbl>
          </a:graphicData>
        </a:graphic>
      </p:graphicFrame>
      <p:graphicFrame>
        <p:nvGraphicFramePr>
          <p:cNvPr id="7" name="表 6">
            <a:extLst>
              <a:ext uri="{FF2B5EF4-FFF2-40B4-BE49-F238E27FC236}">
                <a16:creationId xmlns:a16="http://schemas.microsoft.com/office/drawing/2014/main" id="{1424479B-83AC-4FA6-8C55-F2EA938AEE2A}"/>
              </a:ext>
            </a:extLst>
          </p:cNvPr>
          <p:cNvGraphicFramePr>
            <a:graphicFrameLocks noGrp="1"/>
          </p:cNvGraphicFramePr>
          <p:nvPr>
            <p:extLst>
              <p:ext uri="{D42A27DB-BD31-4B8C-83A1-F6EECF244321}">
                <p14:modId xmlns:p14="http://schemas.microsoft.com/office/powerpoint/2010/main" val="3855222449"/>
              </p:ext>
            </p:extLst>
          </p:nvPr>
        </p:nvGraphicFramePr>
        <p:xfrm>
          <a:off x="359456" y="5110057"/>
          <a:ext cx="8408030" cy="1280160"/>
        </p:xfrm>
        <a:graphic>
          <a:graphicData uri="http://schemas.openxmlformats.org/drawingml/2006/table">
            <a:tbl>
              <a:tblPr firstRow="1" bandRow="1">
                <a:tableStyleId>{F5AB1C69-6EDB-4FF4-983F-18BD219EF322}</a:tableStyleId>
              </a:tblPr>
              <a:tblGrid>
                <a:gridCol w="8408030">
                  <a:extLst>
                    <a:ext uri="{9D8B030D-6E8A-4147-A177-3AD203B41FA5}">
                      <a16:colId xmlns:a16="http://schemas.microsoft.com/office/drawing/2014/main" val="357536358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〇</a:t>
                      </a:r>
                      <a:r>
                        <a:rPr kumimoji="1" lang="en-US" altLang="ja-JP" sz="2400" dirty="0"/>
                        <a:t>2040</a:t>
                      </a:r>
                      <a:r>
                        <a:rPr kumimoji="1" lang="ja-JP" altLang="en-US" sz="2400" dirty="0"/>
                        <a:t>ビジョン（仮）の事務局案</a:t>
                      </a:r>
                    </a:p>
                  </a:txBody>
                  <a:tcPr/>
                </a:tc>
                <a:extLst>
                  <a:ext uri="{0D108BD9-81ED-4DB2-BD59-A6C34878D82A}">
                    <a16:rowId xmlns:a16="http://schemas.microsoft.com/office/drawing/2014/main" val="474671785"/>
                  </a:ext>
                </a:extLst>
              </a:tr>
              <a:tr h="370840">
                <a:tc>
                  <a:txBody>
                    <a:bodyPr/>
                    <a:lstStyle/>
                    <a:p>
                      <a:r>
                        <a:rPr kumimoji="1" lang="ja-JP" altLang="en-US" sz="2400" dirty="0"/>
                        <a:t>すべての市民一人ひとりに最適化された行政サービスを多様な主体とともに提供するスマートな自治体</a:t>
                      </a:r>
                    </a:p>
                  </a:txBody>
                  <a:tcPr/>
                </a:tc>
                <a:extLst>
                  <a:ext uri="{0D108BD9-81ED-4DB2-BD59-A6C34878D82A}">
                    <a16:rowId xmlns:a16="http://schemas.microsoft.com/office/drawing/2014/main" val="1684396763"/>
                  </a:ext>
                </a:extLst>
              </a:tr>
            </a:tbl>
          </a:graphicData>
        </a:graphic>
      </p:graphicFrame>
      <p:sp>
        <p:nvSpPr>
          <p:cNvPr id="9" name="矢印: 下 8">
            <a:extLst>
              <a:ext uri="{FF2B5EF4-FFF2-40B4-BE49-F238E27FC236}">
                <a16:creationId xmlns:a16="http://schemas.microsoft.com/office/drawing/2014/main" id="{CF92F68E-D8E7-4E4F-B826-A8D076340CCD}"/>
              </a:ext>
            </a:extLst>
          </p:cNvPr>
          <p:cNvSpPr/>
          <p:nvPr/>
        </p:nvSpPr>
        <p:spPr>
          <a:xfrm>
            <a:off x="4054290" y="4356814"/>
            <a:ext cx="900100" cy="6141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DC3F3DD1-FB15-4913-8943-2D3ED6E4B347}"/>
              </a:ext>
            </a:extLst>
          </p:cNvPr>
          <p:cNvSpPr>
            <a:spLocks noGrp="1"/>
          </p:cNvSpPr>
          <p:nvPr>
            <p:ph type="sldNum" sz="quarter" idx="12"/>
          </p:nvPr>
        </p:nvSpPr>
        <p:spPr/>
        <p:txBody>
          <a:bodyPr/>
          <a:lstStyle/>
          <a:p>
            <a:fld id="{ABBF78F6-40F7-42CC-B691-F10E30E15BA0}" type="slidenum">
              <a:rPr kumimoji="1" lang="ja-JP" altLang="en-US" smtClean="0"/>
              <a:pPr/>
              <a:t>5</a:t>
            </a:fld>
            <a:endParaRPr kumimoji="1" lang="ja-JP" altLang="en-US"/>
          </a:p>
        </p:txBody>
      </p:sp>
    </p:spTree>
    <p:extLst>
      <p:ext uri="{BB962C8B-B14F-4D97-AF65-F5344CB8AC3E}">
        <p14:creationId xmlns:p14="http://schemas.microsoft.com/office/powerpoint/2010/main" val="1089515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２　</a:t>
            </a:r>
            <a:r>
              <a:rPr lang="en-US" altLang="ja-JP" sz="2800" i="1" dirty="0">
                <a:latin typeface="HGP創英角ｺﾞｼｯｸUB" panose="020B0900000000000000" pitchFamily="50" charset="-128"/>
                <a:ea typeface="HGP創英角ｺﾞｼｯｸUB" panose="020B0900000000000000" pitchFamily="50" charset="-128"/>
              </a:rPr>
              <a:t>2040</a:t>
            </a:r>
            <a:r>
              <a:rPr lang="ja-JP" altLang="en-US" sz="2800" i="1" dirty="0">
                <a:latin typeface="HGP創英角ｺﾞｼｯｸUB" panose="020B0900000000000000" pitchFamily="50" charset="-128"/>
                <a:ea typeface="HGP創英角ｺﾞｼｯｸUB" panose="020B0900000000000000" pitchFamily="50" charset="-128"/>
              </a:rPr>
              <a:t>ビジョン（仮）及び基本方針案（</a:t>
            </a:r>
            <a:r>
              <a:rPr lang="en-US" altLang="ja-JP" sz="2800" i="1" dirty="0">
                <a:latin typeface="HGP創英角ｺﾞｼｯｸUB" panose="020B0900000000000000" pitchFamily="50" charset="-128"/>
                <a:ea typeface="HGP創英角ｺﾞｼｯｸUB" panose="020B0900000000000000" pitchFamily="50" charset="-128"/>
              </a:rPr>
              <a:t>3/7</a:t>
            </a:r>
            <a:r>
              <a:rPr lang="ja-JP" altLang="en-US" sz="2800" i="1" dirty="0">
                <a:latin typeface="HGP創英角ｺﾞｼｯｸUB" panose="020B0900000000000000" pitchFamily="50" charset="-128"/>
                <a:ea typeface="HGP創英角ｺﾞｼｯｸUB" panose="020B0900000000000000" pitchFamily="50" charset="-128"/>
              </a:rPr>
              <a:t>）</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224137" y="800708"/>
            <a:ext cx="8560407" cy="5868652"/>
          </a:xfrm>
        </p:spPr>
        <p:txBody>
          <a:bodyPr>
            <a:normAutofit/>
          </a:bodyPr>
          <a:lstStyle/>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504D0483-C258-4E9F-AC44-A6319948CCF6}"/>
              </a:ext>
            </a:extLst>
          </p:cNvPr>
          <p:cNvGraphicFramePr>
            <a:graphicFrameLocks noGrp="1"/>
          </p:cNvGraphicFramePr>
          <p:nvPr>
            <p:extLst>
              <p:ext uri="{D42A27DB-BD31-4B8C-83A1-F6EECF244321}">
                <p14:modId xmlns:p14="http://schemas.microsoft.com/office/powerpoint/2010/main" val="297456050"/>
              </p:ext>
            </p:extLst>
          </p:nvPr>
        </p:nvGraphicFramePr>
        <p:xfrm>
          <a:off x="359532" y="851637"/>
          <a:ext cx="8394096" cy="3792220"/>
        </p:xfrm>
        <a:graphic>
          <a:graphicData uri="http://schemas.openxmlformats.org/drawingml/2006/table">
            <a:tbl>
              <a:tblPr firstRow="1" bandRow="1">
                <a:tableStyleId>{5C22544A-7EE6-4342-B048-85BDC9FD1C3A}</a:tableStyleId>
              </a:tblPr>
              <a:tblGrid>
                <a:gridCol w="8394096">
                  <a:extLst>
                    <a:ext uri="{9D8B030D-6E8A-4147-A177-3AD203B41FA5}">
                      <a16:colId xmlns:a16="http://schemas.microsoft.com/office/drawing/2014/main" val="666561800"/>
                    </a:ext>
                  </a:extLst>
                </a:gridCol>
              </a:tblGrid>
              <a:tr h="424018">
                <a:tc>
                  <a:txBody>
                    <a:bodyPr/>
                    <a:lstStyle/>
                    <a:p>
                      <a:pPr>
                        <a:lnSpc>
                          <a:spcPct val="150000"/>
                        </a:lnSpc>
                      </a:pPr>
                      <a:r>
                        <a:rPr kumimoji="1" lang="ja-JP" altLang="en-US" dirty="0"/>
                        <a:t>〇「プラットフォームビルダーへの変化」に関する委員意見（キーワード）</a:t>
                      </a:r>
                      <a:endParaRPr kumimoji="1" lang="en-US" altLang="ja-JP" dirty="0"/>
                    </a:p>
                  </a:txBody>
                  <a:tcPr/>
                </a:tc>
                <a:extLst>
                  <a:ext uri="{0D108BD9-81ED-4DB2-BD59-A6C34878D82A}">
                    <a16:rowId xmlns:a16="http://schemas.microsoft.com/office/drawing/2014/main" val="1465833078"/>
                  </a:ext>
                </a:extLst>
              </a:tr>
              <a:tr h="27242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kern="1200" dirty="0">
                          <a:solidFill>
                            <a:schemeClr val="dk1"/>
                          </a:solidFill>
                          <a:effectLst/>
                          <a:latin typeface="+mn-lt"/>
                          <a:ea typeface="+mn-ea"/>
                          <a:cs typeface="+mn-cs"/>
                        </a:rPr>
                        <a:t>・自治体のベーシックな部分である地域運営のプラットフォームにもっと若い方とか働</a:t>
                      </a:r>
                      <a:endParaRPr kumimoji="1" lang="en-US" altLang="ja-JP" sz="1800" kern="1200" dirty="0">
                        <a:solidFill>
                          <a:schemeClr val="dk1"/>
                        </a:solidFill>
                        <a:effectLst/>
                        <a:latin typeface="+mn-lt"/>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kern="1200" dirty="0">
                          <a:solidFill>
                            <a:schemeClr val="dk1"/>
                          </a:solidFill>
                          <a:effectLst/>
                          <a:latin typeface="+mn-lt"/>
                          <a:ea typeface="+mn-ea"/>
                          <a:cs typeface="+mn-cs"/>
                        </a:rPr>
                        <a:t>  いている方が参画できる要素をどう作るかが重要</a:t>
                      </a:r>
                      <a:r>
                        <a:rPr kumimoji="1" lang="en-US" altLang="ja-JP" sz="1800" kern="1200" dirty="0">
                          <a:solidFill>
                            <a:schemeClr val="dk1"/>
                          </a:solidFill>
                          <a:effectLst/>
                          <a:latin typeface="+mn-lt"/>
                          <a:ea typeface="+mn-ea"/>
                          <a:cs typeface="+mn-cs"/>
                        </a:rPr>
                        <a:t>【</a:t>
                      </a:r>
                      <a:r>
                        <a:rPr kumimoji="1" lang="ja-JP" altLang="en-US" sz="1800" kern="1200" dirty="0">
                          <a:solidFill>
                            <a:schemeClr val="dk1"/>
                          </a:solidFill>
                          <a:effectLst/>
                          <a:latin typeface="+mn-lt"/>
                          <a:ea typeface="+mn-ea"/>
                          <a:cs typeface="+mn-cs"/>
                        </a:rPr>
                        <a:t>芳賀会長</a:t>
                      </a:r>
                      <a:r>
                        <a:rPr kumimoji="1" lang="en-US" altLang="ja-JP" sz="1800" kern="1200" dirty="0">
                          <a:solidFill>
                            <a:schemeClr val="dk1"/>
                          </a:solidFill>
                          <a:effectLst/>
                          <a:latin typeface="+mn-lt"/>
                          <a:ea typeface="+mn-ea"/>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・市と市民を掛け合わせる実験室（ラボ）的な環境を持つ</a:t>
                      </a:r>
                      <a:r>
                        <a:rPr kumimoji="1" lang="en-US" altLang="ja-JP" dirty="0"/>
                        <a:t>【</a:t>
                      </a:r>
                      <a:r>
                        <a:rPr kumimoji="1" lang="ja-JP" altLang="en-US" dirty="0"/>
                        <a:t>川島委員</a:t>
                      </a:r>
                      <a:r>
                        <a:rPr kumimoji="1" lang="en-US" altLang="ja-JP" dirty="0"/>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・プラットフォームにはお互いが信頼できる機能が必要</a:t>
                      </a:r>
                      <a:r>
                        <a:rPr kumimoji="1" lang="en-US" altLang="ja-JP" dirty="0"/>
                        <a:t>【</a:t>
                      </a:r>
                      <a:r>
                        <a:rPr kumimoji="1" lang="ja-JP" altLang="en-US" dirty="0"/>
                        <a:t>庄司委員</a:t>
                      </a:r>
                      <a:r>
                        <a:rPr kumimoji="1" lang="en-US" altLang="ja-JP" dirty="0"/>
                        <a:t>】</a:t>
                      </a:r>
                    </a:p>
                    <a:p>
                      <a:pPr>
                        <a:lnSpc>
                          <a:spcPct val="150000"/>
                        </a:lnSpc>
                      </a:pPr>
                      <a:r>
                        <a:rPr kumimoji="1" lang="ja-JP" altLang="en-US" dirty="0"/>
                        <a:t>・建設的なディスカッションができるコミュニティの育成</a:t>
                      </a:r>
                      <a:r>
                        <a:rPr kumimoji="1" lang="en-US" altLang="ja-JP" dirty="0"/>
                        <a:t>【</a:t>
                      </a:r>
                      <a:r>
                        <a:rPr kumimoji="1" lang="ja-JP" altLang="en-US" dirty="0"/>
                        <a:t>関委員</a:t>
                      </a:r>
                      <a:r>
                        <a:rPr kumimoji="1" lang="en-US" altLang="ja-JP" dirty="0"/>
                        <a:t>】</a:t>
                      </a:r>
                    </a:p>
                    <a:p>
                      <a:pPr>
                        <a:lnSpc>
                          <a:spcPct val="150000"/>
                        </a:lnSpc>
                      </a:pPr>
                      <a:r>
                        <a:rPr kumimoji="1" lang="ja-JP" altLang="en-US" dirty="0"/>
                        <a:t>・</a:t>
                      </a:r>
                      <a:r>
                        <a:rPr kumimoji="1" lang="ja-JP" altLang="ja-JP" sz="1800" kern="1200" dirty="0">
                          <a:solidFill>
                            <a:schemeClr val="dk1"/>
                          </a:solidFill>
                          <a:effectLst/>
                          <a:latin typeface="+mn-lt"/>
                          <a:ea typeface="+mn-ea"/>
                          <a:cs typeface="+mn-cs"/>
                        </a:rPr>
                        <a:t>公共空間＝プラットフォームであり、スマート自治体（ＡＩやＩＣＴ）とは距離がある。これ</a:t>
                      </a:r>
                      <a:endParaRPr kumimoji="1" lang="en-US" altLang="ja-JP" sz="1800" kern="1200" dirty="0">
                        <a:solidFill>
                          <a:schemeClr val="dk1"/>
                        </a:solidFill>
                        <a:effectLst/>
                        <a:latin typeface="+mn-lt"/>
                        <a:ea typeface="+mn-ea"/>
                        <a:cs typeface="+mn-cs"/>
                      </a:endParaRPr>
                    </a:p>
                    <a:p>
                      <a:pPr>
                        <a:lnSpc>
                          <a:spcPct val="150000"/>
                        </a:lnSpc>
                      </a:pPr>
                      <a:r>
                        <a:rPr kumimoji="1" lang="ja-JP" altLang="en-US" sz="1800" kern="1200" dirty="0">
                          <a:solidFill>
                            <a:schemeClr val="dk1"/>
                          </a:solidFill>
                          <a:effectLst/>
                          <a:latin typeface="+mn-lt"/>
                          <a:ea typeface="+mn-ea"/>
                          <a:cs typeface="+mn-cs"/>
                        </a:rPr>
                        <a:t>  </a:t>
                      </a:r>
                      <a:r>
                        <a:rPr kumimoji="1" lang="ja-JP" altLang="ja-JP" sz="1800" kern="1200" dirty="0">
                          <a:solidFill>
                            <a:schemeClr val="dk1"/>
                          </a:solidFill>
                          <a:effectLst/>
                          <a:latin typeface="+mn-lt"/>
                          <a:ea typeface="+mn-ea"/>
                          <a:cs typeface="+mn-cs"/>
                        </a:rPr>
                        <a:t>をどう繋ぐか</a:t>
                      </a:r>
                      <a:r>
                        <a:rPr kumimoji="1" lang="ja-JP" altLang="en-US" sz="1800" kern="1200" dirty="0">
                          <a:solidFill>
                            <a:schemeClr val="dk1"/>
                          </a:solidFill>
                          <a:effectLst/>
                          <a:latin typeface="+mn-lt"/>
                          <a:ea typeface="+mn-ea"/>
                          <a:cs typeface="+mn-cs"/>
                        </a:rPr>
                        <a:t>。</a:t>
                      </a:r>
                      <a:r>
                        <a:rPr kumimoji="1" lang="en-US" altLang="ja-JP" sz="1800" kern="1200" dirty="0">
                          <a:solidFill>
                            <a:schemeClr val="dk1"/>
                          </a:solidFill>
                          <a:effectLst/>
                          <a:latin typeface="+mn-lt"/>
                          <a:ea typeface="+mn-ea"/>
                          <a:cs typeface="+mn-cs"/>
                        </a:rPr>
                        <a:t>【</a:t>
                      </a:r>
                      <a:r>
                        <a:rPr kumimoji="1" lang="ja-JP" altLang="en-US" sz="1800" kern="1200" dirty="0">
                          <a:solidFill>
                            <a:schemeClr val="dk1"/>
                          </a:solidFill>
                          <a:effectLst/>
                          <a:latin typeface="+mn-lt"/>
                          <a:ea typeface="+mn-ea"/>
                          <a:cs typeface="+mn-cs"/>
                        </a:rPr>
                        <a:t>沼尾委員</a:t>
                      </a:r>
                      <a:r>
                        <a:rPr kumimoji="1" lang="en-US" altLang="ja-JP" sz="1800" kern="1200" dirty="0">
                          <a:solidFill>
                            <a:schemeClr val="dk1"/>
                          </a:solidFill>
                          <a:effectLst/>
                          <a:latin typeface="+mn-lt"/>
                          <a:ea typeface="+mn-ea"/>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・参画した結果が地域や市政に反映できる仕組み</a:t>
                      </a:r>
                      <a:r>
                        <a:rPr kumimoji="1" lang="en-US" altLang="ja-JP" dirty="0"/>
                        <a:t>【</a:t>
                      </a:r>
                      <a:r>
                        <a:rPr kumimoji="1" lang="ja-JP" altLang="en-US" dirty="0"/>
                        <a:t>村上委員</a:t>
                      </a:r>
                      <a:r>
                        <a:rPr kumimoji="1" lang="en-US" altLang="ja-JP" dirty="0"/>
                        <a:t>】</a:t>
                      </a:r>
                    </a:p>
                  </a:txBody>
                  <a:tcPr/>
                </a:tc>
                <a:extLst>
                  <a:ext uri="{0D108BD9-81ED-4DB2-BD59-A6C34878D82A}">
                    <a16:rowId xmlns:a16="http://schemas.microsoft.com/office/drawing/2014/main" val="3824278257"/>
                  </a:ext>
                </a:extLst>
              </a:tr>
            </a:tbl>
          </a:graphicData>
        </a:graphic>
      </p:graphicFrame>
      <p:graphicFrame>
        <p:nvGraphicFramePr>
          <p:cNvPr id="7" name="表 6">
            <a:extLst>
              <a:ext uri="{FF2B5EF4-FFF2-40B4-BE49-F238E27FC236}">
                <a16:creationId xmlns:a16="http://schemas.microsoft.com/office/drawing/2014/main" id="{1424479B-83AC-4FA6-8C55-F2EA938AEE2A}"/>
              </a:ext>
            </a:extLst>
          </p:cNvPr>
          <p:cNvGraphicFramePr>
            <a:graphicFrameLocks noGrp="1"/>
          </p:cNvGraphicFramePr>
          <p:nvPr>
            <p:extLst>
              <p:ext uri="{D42A27DB-BD31-4B8C-83A1-F6EECF244321}">
                <p14:modId xmlns:p14="http://schemas.microsoft.com/office/powerpoint/2010/main" val="3534807201"/>
              </p:ext>
            </p:extLst>
          </p:nvPr>
        </p:nvGraphicFramePr>
        <p:xfrm>
          <a:off x="390372" y="5328547"/>
          <a:ext cx="8363256" cy="914400"/>
        </p:xfrm>
        <a:graphic>
          <a:graphicData uri="http://schemas.openxmlformats.org/drawingml/2006/table">
            <a:tbl>
              <a:tblPr firstRow="1" bandRow="1">
                <a:tableStyleId>{F5AB1C69-6EDB-4FF4-983F-18BD219EF322}</a:tableStyleId>
              </a:tblPr>
              <a:tblGrid>
                <a:gridCol w="8363256">
                  <a:extLst>
                    <a:ext uri="{9D8B030D-6E8A-4147-A177-3AD203B41FA5}">
                      <a16:colId xmlns:a16="http://schemas.microsoft.com/office/drawing/2014/main" val="357536358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〇基本方針１の事務局案</a:t>
                      </a:r>
                    </a:p>
                  </a:txBody>
                  <a:tcPr/>
                </a:tc>
                <a:extLst>
                  <a:ext uri="{0D108BD9-81ED-4DB2-BD59-A6C34878D82A}">
                    <a16:rowId xmlns:a16="http://schemas.microsoft.com/office/drawing/2014/main" val="474671785"/>
                  </a:ext>
                </a:extLst>
              </a:tr>
              <a:tr h="242759">
                <a:tc>
                  <a:txBody>
                    <a:bodyPr/>
                    <a:lstStyle/>
                    <a:p>
                      <a:r>
                        <a:rPr kumimoji="1" lang="ja-JP" altLang="en-US" sz="2400" dirty="0"/>
                        <a:t>市民・団体など多様な主体の参画を支援する　</a:t>
                      </a:r>
                      <a:endParaRPr kumimoji="1" lang="en-US" altLang="ja-JP" sz="2400" dirty="0"/>
                    </a:p>
                  </a:txBody>
                  <a:tcPr/>
                </a:tc>
                <a:extLst>
                  <a:ext uri="{0D108BD9-81ED-4DB2-BD59-A6C34878D82A}">
                    <a16:rowId xmlns:a16="http://schemas.microsoft.com/office/drawing/2014/main" val="309655850"/>
                  </a:ext>
                </a:extLst>
              </a:tr>
            </a:tbl>
          </a:graphicData>
        </a:graphic>
      </p:graphicFrame>
      <p:sp>
        <p:nvSpPr>
          <p:cNvPr id="9" name="矢印: 下 8">
            <a:extLst>
              <a:ext uri="{FF2B5EF4-FFF2-40B4-BE49-F238E27FC236}">
                <a16:creationId xmlns:a16="http://schemas.microsoft.com/office/drawing/2014/main" id="{CF92F68E-D8E7-4E4F-B826-A8D076340CCD}"/>
              </a:ext>
            </a:extLst>
          </p:cNvPr>
          <p:cNvSpPr/>
          <p:nvPr/>
        </p:nvSpPr>
        <p:spPr>
          <a:xfrm>
            <a:off x="4054290" y="4687077"/>
            <a:ext cx="900100" cy="6141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4E26183B-63BF-40D6-B2D9-0BF60647BE44}"/>
              </a:ext>
            </a:extLst>
          </p:cNvPr>
          <p:cNvSpPr/>
          <p:nvPr/>
        </p:nvSpPr>
        <p:spPr>
          <a:xfrm>
            <a:off x="403594" y="6307253"/>
            <a:ext cx="5680574" cy="32610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a:t>
            </a:r>
            <a:r>
              <a:rPr lang="ja-JP" altLang="en-US" dirty="0"/>
              <a:t>参画の場面＝サービス提供、政策形成過程</a:t>
            </a:r>
          </a:p>
        </p:txBody>
      </p:sp>
      <p:sp>
        <p:nvSpPr>
          <p:cNvPr id="3" name="スライド番号プレースホルダー 2">
            <a:extLst>
              <a:ext uri="{FF2B5EF4-FFF2-40B4-BE49-F238E27FC236}">
                <a16:creationId xmlns:a16="http://schemas.microsoft.com/office/drawing/2014/main" id="{F850D458-92B8-435F-B664-50A51795CEBA}"/>
              </a:ext>
            </a:extLst>
          </p:cNvPr>
          <p:cNvSpPr>
            <a:spLocks noGrp="1"/>
          </p:cNvSpPr>
          <p:nvPr>
            <p:ph type="sldNum" sz="quarter" idx="12"/>
          </p:nvPr>
        </p:nvSpPr>
        <p:spPr/>
        <p:txBody>
          <a:bodyPr/>
          <a:lstStyle/>
          <a:p>
            <a:fld id="{ABBF78F6-40F7-42CC-B691-F10E30E15BA0}" type="slidenum">
              <a:rPr kumimoji="1" lang="ja-JP" altLang="en-US" smtClean="0"/>
              <a:pPr/>
              <a:t>6</a:t>
            </a:fld>
            <a:endParaRPr kumimoji="1" lang="ja-JP" altLang="en-US"/>
          </a:p>
        </p:txBody>
      </p:sp>
    </p:spTree>
    <p:extLst>
      <p:ext uri="{BB962C8B-B14F-4D97-AF65-F5344CB8AC3E}">
        <p14:creationId xmlns:p14="http://schemas.microsoft.com/office/powerpoint/2010/main" val="30645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２　</a:t>
            </a:r>
            <a:r>
              <a:rPr lang="en-US" altLang="ja-JP" sz="2800" i="1" dirty="0">
                <a:latin typeface="HGP創英角ｺﾞｼｯｸUB" panose="020B0900000000000000" pitchFamily="50" charset="-128"/>
                <a:ea typeface="HGP創英角ｺﾞｼｯｸUB" panose="020B0900000000000000" pitchFamily="50" charset="-128"/>
              </a:rPr>
              <a:t>2040</a:t>
            </a:r>
            <a:r>
              <a:rPr lang="ja-JP" altLang="en-US" sz="2800" i="1" dirty="0">
                <a:latin typeface="HGP創英角ｺﾞｼｯｸUB" panose="020B0900000000000000" pitchFamily="50" charset="-128"/>
                <a:ea typeface="HGP創英角ｺﾞｼｯｸUB" panose="020B0900000000000000" pitchFamily="50" charset="-128"/>
              </a:rPr>
              <a:t>ビジョン（仮）及び基本方針案（</a:t>
            </a:r>
            <a:r>
              <a:rPr lang="en-US" altLang="ja-JP" sz="2800" i="1" dirty="0">
                <a:latin typeface="HGP創英角ｺﾞｼｯｸUB" panose="020B0900000000000000" pitchFamily="50" charset="-128"/>
                <a:ea typeface="HGP創英角ｺﾞｼｯｸUB" panose="020B0900000000000000" pitchFamily="50" charset="-128"/>
              </a:rPr>
              <a:t>4/7</a:t>
            </a:r>
            <a:r>
              <a:rPr lang="ja-JP" altLang="en-US" sz="2800" i="1" dirty="0">
                <a:latin typeface="HGP創英角ｺﾞｼｯｸUB" panose="020B0900000000000000" pitchFamily="50" charset="-128"/>
                <a:ea typeface="HGP創英角ｺﾞｼｯｸUB" panose="020B0900000000000000" pitchFamily="50" charset="-128"/>
              </a:rPr>
              <a:t>）</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224137" y="800708"/>
            <a:ext cx="8560407" cy="5868652"/>
          </a:xfrm>
        </p:spPr>
        <p:txBody>
          <a:bodyPr>
            <a:normAutofit/>
          </a:bodyPr>
          <a:lstStyle/>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504D0483-C258-4E9F-AC44-A6319948CCF6}"/>
              </a:ext>
            </a:extLst>
          </p:cNvPr>
          <p:cNvGraphicFramePr>
            <a:graphicFrameLocks noGrp="1"/>
          </p:cNvGraphicFramePr>
          <p:nvPr>
            <p:extLst>
              <p:ext uri="{D42A27DB-BD31-4B8C-83A1-F6EECF244321}">
                <p14:modId xmlns:p14="http://schemas.microsoft.com/office/powerpoint/2010/main" val="2503921959"/>
              </p:ext>
            </p:extLst>
          </p:nvPr>
        </p:nvGraphicFramePr>
        <p:xfrm>
          <a:off x="224136" y="851637"/>
          <a:ext cx="8560408" cy="3553536"/>
        </p:xfrm>
        <a:graphic>
          <a:graphicData uri="http://schemas.openxmlformats.org/drawingml/2006/table">
            <a:tbl>
              <a:tblPr firstRow="1" bandRow="1">
                <a:tableStyleId>{5C22544A-7EE6-4342-B048-85BDC9FD1C3A}</a:tableStyleId>
              </a:tblPr>
              <a:tblGrid>
                <a:gridCol w="8560408">
                  <a:extLst>
                    <a:ext uri="{9D8B030D-6E8A-4147-A177-3AD203B41FA5}">
                      <a16:colId xmlns:a16="http://schemas.microsoft.com/office/drawing/2014/main" val="666561800"/>
                    </a:ext>
                  </a:extLst>
                </a:gridCol>
              </a:tblGrid>
              <a:tr h="479233">
                <a:tc>
                  <a:txBody>
                    <a:bodyPr/>
                    <a:lstStyle/>
                    <a:p>
                      <a:pPr>
                        <a:lnSpc>
                          <a:spcPct val="150000"/>
                        </a:lnSpc>
                      </a:pPr>
                      <a:r>
                        <a:rPr kumimoji="1" lang="ja-JP" altLang="en-US" dirty="0"/>
                        <a:t>〇「次世代技術の活用」に関する委員意見</a:t>
                      </a:r>
                      <a:r>
                        <a:rPr kumimoji="1" lang="ja-JP" altLang="en-US" sz="1800" dirty="0"/>
                        <a:t>（キーワード）</a:t>
                      </a:r>
                      <a:endParaRPr kumimoji="1" lang="en-US" altLang="ja-JP" dirty="0"/>
                    </a:p>
                  </a:txBody>
                  <a:tcPr/>
                </a:tc>
                <a:extLst>
                  <a:ext uri="{0D108BD9-81ED-4DB2-BD59-A6C34878D82A}">
                    <a16:rowId xmlns:a16="http://schemas.microsoft.com/office/drawing/2014/main" val="1465833078"/>
                  </a:ext>
                </a:extLst>
              </a:tr>
              <a:tr h="3074303">
                <a:tc>
                  <a:txBody>
                    <a:bodyPr/>
                    <a:lstStyle/>
                    <a:p>
                      <a:pPr>
                        <a:lnSpc>
                          <a:spcPct val="150000"/>
                        </a:lnSpc>
                      </a:pPr>
                      <a:r>
                        <a:rPr kumimoji="1" lang="ja-JP" altLang="en-US" dirty="0"/>
                        <a:t>・スマートな行動・判断ができる都市。市民がリテラシーを持ち、自ら知り、地域を理解す</a:t>
                      </a:r>
                      <a:endParaRPr kumimoji="1" lang="en-US" altLang="ja-JP" dirty="0"/>
                    </a:p>
                    <a:p>
                      <a:pPr>
                        <a:lnSpc>
                          <a:spcPct val="150000"/>
                        </a:lnSpc>
                      </a:pPr>
                      <a:r>
                        <a:rPr kumimoji="1" lang="ja-JP" altLang="en-US" dirty="0"/>
                        <a:t>  </a:t>
                      </a:r>
                      <a:r>
                        <a:rPr kumimoji="1" lang="ja-JP" altLang="en-US" dirty="0" err="1"/>
                        <a:t>る</a:t>
                      </a:r>
                      <a:r>
                        <a:rPr kumimoji="1" lang="en-US" altLang="ja-JP" dirty="0"/>
                        <a:t>【</a:t>
                      </a:r>
                      <a:r>
                        <a:rPr kumimoji="1" lang="ja-JP" altLang="en-US" dirty="0"/>
                        <a:t>川島委員</a:t>
                      </a:r>
                      <a:r>
                        <a:rPr kumimoji="1" lang="en-US" altLang="ja-JP" dirty="0"/>
                        <a:t>】</a:t>
                      </a:r>
                    </a:p>
                    <a:p>
                      <a:pPr>
                        <a:lnSpc>
                          <a:spcPct val="150000"/>
                        </a:lnSpc>
                      </a:pPr>
                      <a:r>
                        <a:rPr kumimoji="1" lang="ja-JP" altLang="en-US" dirty="0"/>
                        <a:t>・データ活用を料理に例えると作るのは市民や団体、市はいかにいい素材を用意するか</a:t>
                      </a:r>
                      <a:endParaRPr kumimoji="1" lang="en-US" altLang="ja-JP" dirty="0"/>
                    </a:p>
                    <a:p>
                      <a:pPr>
                        <a:lnSpc>
                          <a:spcPct val="150000"/>
                        </a:lnSpc>
                      </a:pPr>
                      <a:r>
                        <a:rPr kumimoji="1" lang="ja-JP" altLang="en-US" dirty="0"/>
                        <a:t>  という思考</a:t>
                      </a:r>
                      <a:r>
                        <a:rPr kumimoji="1" lang="en-US" altLang="ja-JP" dirty="0"/>
                        <a:t>【</a:t>
                      </a:r>
                      <a:r>
                        <a:rPr kumimoji="1" lang="ja-JP" altLang="en-US" dirty="0"/>
                        <a:t>庄司委員</a:t>
                      </a:r>
                      <a:r>
                        <a:rPr kumimoji="1" lang="en-US" altLang="ja-JP" dirty="0"/>
                        <a:t>】</a:t>
                      </a:r>
                    </a:p>
                    <a:p>
                      <a:pPr>
                        <a:lnSpc>
                          <a:spcPct val="150000"/>
                        </a:lnSpc>
                      </a:pPr>
                      <a:r>
                        <a:rPr kumimoji="1" lang="ja-JP" altLang="en-US" dirty="0"/>
                        <a:t>・</a:t>
                      </a:r>
                      <a:r>
                        <a:rPr kumimoji="1" lang="ja-JP" altLang="ja-JP" sz="1800" kern="1200" dirty="0">
                          <a:solidFill>
                            <a:schemeClr val="dk1"/>
                          </a:solidFill>
                          <a:effectLst/>
                          <a:latin typeface="+mn-lt"/>
                          <a:ea typeface="+mn-ea"/>
                          <a:cs typeface="+mn-cs"/>
                        </a:rPr>
                        <a:t>リモートでは見えないリアルな状況をどう把握するかが課題</a:t>
                      </a:r>
                      <a:r>
                        <a:rPr kumimoji="1" lang="en-US" altLang="ja-JP" sz="1800" kern="1200" dirty="0">
                          <a:solidFill>
                            <a:schemeClr val="dk1"/>
                          </a:solidFill>
                          <a:effectLst/>
                          <a:latin typeface="+mn-lt"/>
                          <a:ea typeface="+mn-ea"/>
                          <a:cs typeface="+mn-cs"/>
                        </a:rPr>
                        <a:t>【</a:t>
                      </a:r>
                      <a:r>
                        <a:rPr kumimoji="1" lang="ja-JP" altLang="en-US" sz="1800" kern="1200" dirty="0">
                          <a:solidFill>
                            <a:schemeClr val="dk1"/>
                          </a:solidFill>
                          <a:effectLst/>
                          <a:latin typeface="+mn-lt"/>
                          <a:ea typeface="+mn-ea"/>
                          <a:cs typeface="+mn-cs"/>
                        </a:rPr>
                        <a:t>沼尾委員</a:t>
                      </a:r>
                      <a:r>
                        <a:rPr kumimoji="1" lang="en-US" altLang="ja-JP" sz="1800" kern="1200" dirty="0">
                          <a:solidFill>
                            <a:schemeClr val="dk1"/>
                          </a:solidFill>
                          <a:effectLst/>
                          <a:latin typeface="+mn-lt"/>
                          <a:ea typeface="+mn-ea"/>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・誰もが簡単に情報把握でき、自治体運営の正しい判断やシミュレーションができる社会。</a:t>
                      </a:r>
                      <a:endParaRPr kumimoji="1" lang="en-US" altLang="ja-JP" dirty="0"/>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  新たなサービスの実現</a:t>
                      </a:r>
                      <a:r>
                        <a:rPr kumimoji="1" lang="en-US" altLang="ja-JP" dirty="0"/>
                        <a:t>【</a:t>
                      </a:r>
                      <a:r>
                        <a:rPr kumimoji="1" lang="ja-JP" altLang="en-US" dirty="0"/>
                        <a:t>村上委員</a:t>
                      </a:r>
                      <a:r>
                        <a:rPr kumimoji="1" lang="en-US" altLang="ja-JP" dirty="0"/>
                        <a:t>】</a:t>
                      </a:r>
                    </a:p>
                  </a:txBody>
                  <a:tcPr/>
                </a:tc>
                <a:extLst>
                  <a:ext uri="{0D108BD9-81ED-4DB2-BD59-A6C34878D82A}">
                    <a16:rowId xmlns:a16="http://schemas.microsoft.com/office/drawing/2014/main" val="3824278257"/>
                  </a:ext>
                </a:extLst>
              </a:tr>
            </a:tbl>
          </a:graphicData>
        </a:graphic>
      </p:graphicFrame>
      <p:graphicFrame>
        <p:nvGraphicFramePr>
          <p:cNvPr id="7" name="表 6">
            <a:extLst>
              <a:ext uri="{FF2B5EF4-FFF2-40B4-BE49-F238E27FC236}">
                <a16:creationId xmlns:a16="http://schemas.microsoft.com/office/drawing/2014/main" id="{1424479B-83AC-4FA6-8C55-F2EA938AEE2A}"/>
              </a:ext>
            </a:extLst>
          </p:cNvPr>
          <p:cNvGraphicFramePr>
            <a:graphicFrameLocks noGrp="1"/>
          </p:cNvGraphicFramePr>
          <p:nvPr>
            <p:extLst>
              <p:ext uri="{D42A27DB-BD31-4B8C-83A1-F6EECF244321}">
                <p14:modId xmlns:p14="http://schemas.microsoft.com/office/powerpoint/2010/main" val="3246755841"/>
              </p:ext>
            </p:extLst>
          </p:nvPr>
        </p:nvGraphicFramePr>
        <p:xfrm>
          <a:off x="224136" y="5311426"/>
          <a:ext cx="8560407" cy="914400"/>
        </p:xfrm>
        <a:graphic>
          <a:graphicData uri="http://schemas.openxmlformats.org/drawingml/2006/table">
            <a:tbl>
              <a:tblPr firstRow="1" bandRow="1">
                <a:tableStyleId>{F5AB1C69-6EDB-4FF4-983F-18BD219EF322}</a:tableStyleId>
              </a:tblPr>
              <a:tblGrid>
                <a:gridCol w="8560407">
                  <a:extLst>
                    <a:ext uri="{9D8B030D-6E8A-4147-A177-3AD203B41FA5}">
                      <a16:colId xmlns:a16="http://schemas.microsoft.com/office/drawing/2014/main" val="357536358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〇基本方針２の事務局案</a:t>
                      </a:r>
                    </a:p>
                  </a:txBody>
                  <a:tcPr/>
                </a:tc>
                <a:extLst>
                  <a:ext uri="{0D108BD9-81ED-4DB2-BD59-A6C34878D82A}">
                    <a16:rowId xmlns:a16="http://schemas.microsoft.com/office/drawing/2014/main" val="474671785"/>
                  </a:ext>
                </a:extLst>
              </a:tr>
              <a:tr h="370840">
                <a:tc>
                  <a:txBody>
                    <a:bodyPr/>
                    <a:lstStyle/>
                    <a:p>
                      <a:r>
                        <a:rPr kumimoji="1" lang="ja-JP" altLang="en-US" sz="2400" dirty="0"/>
                        <a:t>スマートな行動・判断のためのデータ利活用環境を整備する</a:t>
                      </a:r>
                      <a:endParaRPr kumimoji="1" lang="en-US" altLang="ja-JP" sz="2400" dirty="0"/>
                    </a:p>
                  </a:txBody>
                  <a:tcPr/>
                </a:tc>
                <a:extLst>
                  <a:ext uri="{0D108BD9-81ED-4DB2-BD59-A6C34878D82A}">
                    <a16:rowId xmlns:a16="http://schemas.microsoft.com/office/drawing/2014/main" val="2382634099"/>
                  </a:ext>
                </a:extLst>
              </a:tr>
            </a:tbl>
          </a:graphicData>
        </a:graphic>
      </p:graphicFrame>
      <p:sp>
        <p:nvSpPr>
          <p:cNvPr id="9" name="矢印: 下 8">
            <a:extLst>
              <a:ext uri="{FF2B5EF4-FFF2-40B4-BE49-F238E27FC236}">
                <a16:creationId xmlns:a16="http://schemas.microsoft.com/office/drawing/2014/main" id="{CF92F68E-D8E7-4E4F-B826-A8D076340CCD}"/>
              </a:ext>
            </a:extLst>
          </p:cNvPr>
          <p:cNvSpPr/>
          <p:nvPr/>
        </p:nvSpPr>
        <p:spPr>
          <a:xfrm>
            <a:off x="4040632" y="4565380"/>
            <a:ext cx="913756" cy="6211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79BDE155-C350-4F4D-A372-3DAC313D39A5}"/>
              </a:ext>
            </a:extLst>
          </p:cNvPr>
          <p:cNvSpPr/>
          <p:nvPr/>
        </p:nvSpPr>
        <p:spPr>
          <a:xfrm>
            <a:off x="237827" y="6309320"/>
            <a:ext cx="8330617" cy="3600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a:t>
            </a:r>
            <a:r>
              <a:rPr lang="ja-JP" altLang="en-US" dirty="0"/>
              <a:t>市、参画する主体、サービス提供を受ける市民すべてが利活用できる環境</a:t>
            </a:r>
          </a:p>
        </p:txBody>
      </p:sp>
      <p:sp>
        <p:nvSpPr>
          <p:cNvPr id="2" name="スライド番号プレースホルダー 1">
            <a:extLst>
              <a:ext uri="{FF2B5EF4-FFF2-40B4-BE49-F238E27FC236}">
                <a16:creationId xmlns:a16="http://schemas.microsoft.com/office/drawing/2014/main" id="{B432777C-0F35-4626-A36A-869641CC23B7}"/>
              </a:ext>
            </a:extLst>
          </p:cNvPr>
          <p:cNvSpPr>
            <a:spLocks noGrp="1"/>
          </p:cNvSpPr>
          <p:nvPr>
            <p:ph type="sldNum" sz="quarter" idx="12"/>
          </p:nvPr>
        </p:nvSpPr>
        <p:spPr/>
        <p:txBody>
          <a:bodyPr/>
          <a:lstStyle/>
          <a:p>
            <a:fld id="{ABBF78F6-40F7-42CC-B691-F10E30E15BA0}" type="slidenum">
              <a:rPr kumimoji="1" lang="ja-JP" altLang="en-US" smtClean="0"/>
              <a:pPr/>
              <a:t>7</a:t>
            </a:fld>
            <a:endParaRPr kumimoji="1" lang="ja-JP" altLang="en-US"/>
          </a:p>
        </p:txBody>
      </p:sp>
    </p:spTree>
    <p:extLst>
      <p:ext uri="{BB962C8B-B14F-4D97-AF65-F5344CB8AC3E}">
        <p14:creationId xmlns:p14="http://schemas.microsoft.com/office/powerpoint/2010/main" val="901101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２　</a:t>
            </a:r>
            <a:r>
              <a:rPr lang="en-US" altLang="ja-JP" sz="2800" i="1" dirty="0">
                <a:latin typeface="HGP創英角ｺﾞｼｯｸUB" panose="020B0900000000000000" pitchFamily="50" charset="-128"/>
                <a:ea typeface="HGP創英角ｺﾞｼｯｸUB" panose="020B0900000000000000" pitchFamily="50" charset="-128"/>
              </a:rPr>
              <a:t>2040</a:t>
            </a:r>
            <a:r>
              <a:rPr lang="ja-JP" altLang="en-US" sz="2800" i="1" dirty="0">
                <a:latin typeface="HGP創英角ｺﾞｼｯｸUB" panose="020B0900000000000000" pitchFamily="50" charset="-128"/>
                <a:ea typeface="HGP創英角ｺﾞｼｯｸUB" panose="020B0900000000000000" pitchFamily="50" charset="-128"/>
              </a:rPr>
              <a:t>ビジョン（仮）及び基本方針案（</a:t>
            </a:r>
            <a:r>
              <a:rPr lang="en-US" altLang="ja-JP" sz="2800" i="1" dirty="0">
                <a:latin typeface="HGP創英角ｺﾞｼｯｸUB" panose="020B0900000000000000" pitchFamily="50" charset="-128"/>
                <a:ea typeface="HGP創英角ｺﾞｼｯｸUB" panose="020B0900000000000000" pitchFamily="50" charset="-128"/>
              </a:rPr>
              <a:t>5/7</a:t>
            </a:r>
            <a:r>
              <a:rPr lang="ja-JP" altLang="en-US" sz="2800" i="1" dirty="0">
                <a:latin typeface="HGP創英角ｺﾞｼｯｸUB" panose="020B0900000000000000" pitchFamily="50" charset="-128"/>
                <a:ea typeface="HGP創英角ｺﾞｼｯｸUB" panose="020B0900000000000000" pitchFamily="50" charset="-128"/>
              </a:rPr>
              <a:t>）</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224137" y="800708"/>
            <a:ext cx="8560407" cy="5868652"/>
          </a:xfrm>
        </p:spPr>
        <p:txBody>
          <a:bodyPr>
            <a:normAutofit/>
          </a:bodyPr>
          <a:lstStyle/>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4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504D0483-C258-4E9F-AC44-A6319948CCF6}"/>
              </a:ext>
            </a:extLst>
          </p:cNvPr>
          <p:cNvGraphicFramePr>
            <a:graphicFrameLocks noGrp="1"/>
          </p:cNvGraphicFramePr>
          <p:nvPr>
            <p:extLst>
              <p:ext uri="{D42A27DB-BD31-4B8C-83A1-F6EECF244321}">
                <p14:modId xmlns:p14="http://schemas.microsoft.com/office/powerpoint/2010/main" val="2125762501"/>
              </p:ext>
            </p:extLst>
          </p:nvPr>
        </p:nvGraphicFramePr>
        <p:xfrm>
          <a:off x="359532" y="800707"/>
          <a:ext cx="8425012" cy="3865679"/>
        </p:xfrm>
        <a:graphic>
          <a:graphicData uri="http://schemas.openxmlformats.org/drawingml/2006/table">
            <a:tbl>
              <a:tblPr firstRow="1" bandRow="1">
                <a:tableStyleId>{5C22544A-7EE6-4342-B048-85BDC9FD1C3A}</a:tableStyleId>
              </a:tblPr>
              <a:tblGrid>
                <a:gridCol w="8425012">
                  <a:extLst>
                    <a:ext uri="{9D8B030D-6E8A-4147-A177-3AD203B41FA5}">
                      <a16:colId xmlns:a16="http://schemas.microsoft.com/office/drawing/2014/main" val="666561800"/>
                    </a:ext>
                  </a:extLst>
                </a:gridCol>
              </a:tblGrid>
              <a:tr h="529389">
                <a:tc>
                  <a:txBody>
                    <a:bodyPr/>
                    <a:lstStyle/>
                    <a:p>
                      <a:pPr>
                        <a:lnSpc>
                          <a:spcPct val="150000"/>
                        </a:lnSpc>
                      </a:pPr>
                      <a:r>
                        <a:rPr kumimoji="1" lang="ja-JP" altLang="en-US" dirty="0"/>
                        <a:t>〇「職員に求められる役割や能力」に関する委員意見</a:t>
                      </a:r>
                      <a:r>
                        <a:rPr kumimoji="1" lang="ja-JP" altLang="en-US" sz="1800" dirty="0"/>
                        <a:t>（キーワード）</a:t>
                      </a:r>
                      <a:endParaRPr kumimoji="1" lang="en-US" altLang="ja-JP" dirty="0"/>
                    </a:p>
                  </a:txBody>
                  <a:tcPr/>
                </a:tc>
                <a:extLst>
                  <a:ext uri="{0D108BD9-81ED-4DB2-BD59-A6C34878D82A}">
                    <a16:rowId xmlns:a16="http://schemas.microsoft.com/office/drawing/2014/main" val="1465833078"/>
                  </a:ext>
                </a:extLst>
              </a:tr>
              <a:tr h="291827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・市民が色々自発的にやっている活動の中に入っていきやすい働き方。外に出て仕事</a:t>
                      </a:r>
                      <a:endParaRPr kumimoji="1" lang="en-US" altLang="ja-JP" dirty="0"/>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  ができるようなデジタル環境の整備。目的に合った場所で働く</a:t>
                      </a:r>
                      <a:r>
                        <a:rPr kumimoji="1" lang="en-US" altLang="ja-JP" dirty="0"/>
                        <a:t>【</a:t>
                      </a:r>
                      <a:r>
                        <a:rPr kumimoji="1" lang="ja-JP" altLang="en-US" dirty="0"/>
                        <a:t>庄司委員</a:t>
                      </a:r>
                      <a:r>
                        <a:rPr kumimoji="1" lang="en-US" altLang="ja-JP" dirty="0"/>
                        <a:t>】</a:t>
                      </a:r>
                    </a:p>
                    <a:p>
                      <a:pPr>
                        <a:lnSpc>
                          <a:spcPct val="150000"/>
                        </a:lnSpc>
                      </a:pPr>
                      <a:r>
                        <a:rPr kumimoji="1" lang="ja-JP" altLang="en-US" dirty="0"/>
                        <a:t>・失敗を恐れないチェンジマネジメント。今後職員がどう具体的にやっていくか、組織が</a:t>
                      </a:r>
                      <a:endParaRPr kumimoji="1" lang="en-US" altLang="ja-JP" dirty="0"/>
                    </a:p>
                    <a:p>
                      <a:pPr>
                        <a:lnSpc>
                          <a:spcPct val="150000"/>
                        </a:lnSpc>
                      </a:pPr>
                      <a:r>
                        <a:rPr kumimoji="1" lang="ja-JP" altLang="en-US" dirty="0"/>
                        <a:t>  どう変わるのかが重要</a:t>
                      </a:r>
                      <a:r>
                        <a:rPr kumimoji="1" lang="en-US" altLang="ja-JP" dirty="0"/>
                        <a:t>【</a:t>
                      </a:r>
                      <a:r>
                        <a:rPr kumimoji="1" lang="ja-JP" altLang="en-US" dirty="0"/>
                        <a:t>関委員</a:t>
                      </a:r>
                      <a:r>
                        <a:rPr kumimoji="1" lang="en-US" altLang="ja-JP" dirty="0"/>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・提言を示したところで掛け声だけに終わってしまう。職員に納得してもらうために、例</a:t>
                      </a:r>
                      <a:endParaRPr kumimoji="1" lang="en-US" altLang="ja-JP" dirty="0"/>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  </a:t>
                      </a:r>
                      <a:r>
                        <a:rPr kumimoji="1" lang="ja-JP" altLang="en-US" dirty="0" err="1"/>
                        <a:t>えば</a:t>
                      </a:r>
                      <a:r>
                        <a:rPr kumimoji="1" lang="ja-JP" altLang="en-US" dirty="0"/>
                        <a:t>ある程度経験、職責のある職員でワークショップを行うのもよい</a:t>
                      </a:r>
                      <a:r>
                        <a:rPr kumimoji="1" lang="en-US" altLang="ja-JP" dirty="0"/>
                        <a:t>【</a:t>
                      </a:r>
                      <a:r>
                        <a:rPr kumimoji="1" lang="ja-JP" altLang="en-US" dirty="0"/>
                        <a:t>沼尾委員</a:t>
                      </a:r>
                      <a:r>
                        <a:rPr kumimoji="1" lang="en-US" altLang="ja-JP" dirty="0"/>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dirty="0"/>
                        <a:t>・デジタルに対応した職場環境及び制度の変化。</a:t>
                      </a:r>
                      <a:r>
                        <a:rPr kumimoji="1" lang="ja-JP" altLang="ja-JP" sz="1800" kern="1200" dirty="0">
                          <a:solidFill>
                            <a:schemeClr val="dk1"/>
                          </a:solidFill>
                          <a:effectLst/>
                          <a:latin typeface="+mn-lt"/>
                          <a:ea typeface="+mn-ea"/>
                          <a:cs typeface="+mn-cs"/>
                        </a:rPr>
                        <a:t>職員の意識改革、それに合わせた制</a:t>
                      </a:r>
                      <a:endParaRPr kumimoji="1" lang="en-US" altLang="ja-JP" sz="1800" kern="1200" dirty="0">
                        <a:solidFill>
                          <a:schemeClr val="dk1"/>
                        </a:solidFill>
                        <a:effectLst/>
                        <a:latin typeface="+mn-lt"/>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kern="1200" dirty="0">
                          <a:solidFill>
                            <a:schemeClr val="dk1"/>
                          </a:solidFill>
                          <a:effectLst/>
                          <a:latin typeface="+mn-lt"/>
                          <a:ea typeface="+mn-ea"/>
                          <a:cs typeface="+mn-cs"/>
                        </a:rPr>
                        <a:t>  </a:t>
                      </a:r>
                      <a:r>
                        <a:rPr kumimoji="1" lang="ja-JP" altLang="ja-JP" sz="1800" kern="1200" dirty="0">
                          <a:solidFill>
                            <a:schemeClr val="dk1"/>
                          </a:solidFill>
                          <a:effectLst/>
                          <a:latin typeface="+mn-lt"/>
                          <a:ea typeface="+mn-ea"/>
                          <a:cs typeface="+mn-cs"/>
                        </a:rPr>
                        <a:t>度改革は非常に重要</a:t>
                      </a:r>
                      <a:r>
                        <a:rPr kumimoji="1" lang="ja-JP" altLang="en-US" dirty="0"/>
                        <a:t>　</a:t>
                      </a:r>
                      <a:r>
                        <a:rPr kumimoji="1" lang="en-US" altLang="ja-JP" dirty="0"/>
                        <a:t>【</a:t>
                      </a:r>
                      <a:r>
                        <a:rPr kumimoji="1" lang="ja-JP" altLang="en-US" dirty="0"/>
                        <a:t>村上委員</a:t>
                      </a:r>
                      <a:r>
                        <a:rPr kumimoji="1" lang="en-US" altLang="ja-JP" dirty="0"/>
                        <a:t>】</a:t>
                      </a:r>
                    </a:p>
                  </a:txBody>
                  <a:tcPr/>
                </a:tc>
                <a:extLst>
                  <a:ext uri="{0D108BD9-81ED-4DB2-BD59-A6C34878D82A}">
                    <a16:rowId xmlns:a16="http://schemas.microsoft.com/office/drawing/2014/main" val="3824278257"/>
                  </a:ext>
                </a:extLst>
              </a:tr>
            </a:tbl>
          </a:graphicData>
        </a:graphic>
      </p:graphicFrame>
      <p:graphicFrame>
        <p:nvGraphicFramePr>
          <p:cNvPr id="7" name="表 6">
            <a:extLst>
              <a:ext uri="{FF2B5EF4-FFF2-40B4-BE49-F238E27FC236}">
                <a16:creationId xmlns:a16="http://schemas.microsoft.com/office/drawing/2014/main" id="{1424479B-83AC-4FA6-8C55-F2EA938AEE2A}"/>
              </a:ext>
            </a:extLst>
          </p:cNvPr>
          <p:cNvGraphicFramePr>
            <a:graphicFrameLocks noGrp="1"/>
          </p:cNvGraphicFramePr>
          <p:nvPr>
            <p:extLst>
              <p:ext uri="{D42A27DB-BD31-4B8C-83A1-F6EECF244321}">
                <p14:modId xmlns:p14="http://schemas.microsoft.com/office/powerpoint/2010/main" val="4264888106"/>
              </p:ext>
            </p:extLst>
          </p:nvPr>
        </p:nvGraphicFramePr>
        <p:xfrm>
          <a:off x="401060" y="5229200"/>
          <a:ext cx="8383484" cy="914400"/>
        </p:xfrm>
        <a:graphic>
          <a:graphicData uri="http://schemas.openxmlformats.org/drawingml/2006/table">
            <a:tbl>
              <a:tblPr firstRow="1" bandRow="1">
                <a:tableStyleId>{F5AB1C69-6EDB-4FF4-983F-18BD219EF322}</a:tableStyleId>
              </a:tblPr>
              <a:tblGrid>
                <a:gridCol w="8383484">
                  <a:extLst>
                    <a:ext uri="{9D8B030D-6E8A-4147-A177-3AD203B41FA5}">
                      <a16:colId xmlns:a16="http://schemas.microsoft.com/office/drawing/2014/main" val="357536358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〇基本方針３の事務局案</a:t>
                      </a:r>
                    </a:p>
                  </a:txBody>
                  <a:tcPr/>
                </a:tc>
                <a:extLst>
                  <a:ext uri="{0D108BD9-81ED-4DB2-BD59-A6C34878D82A}">
                    <a16:rowId xmlns:a16="http://schemas.microsoft.com/office/drawing/2014/main" val="474671785"/>
                  </a:ext>
                </a:extLst>
              </a:tr>
              <a:tr h="370840">
                <a:tc>
                  <a:txBody>
                    <a:bodyPr/>
                    <a:lstStyle/>
                    <a:p>
                      <a:r>
                        <a:rPr kumimoji="1" lang="ja-JP" altLang="en-US" sz="2400" dirty="0"/>
                        <a:t>地域に飛び出す職員を育成する（意識改革、働く場の変革）</a:t>
                      </a:r>
                      <a:endParaRPr kumimoji="1" lang="en-US" altLang="ja-JP" sz="2400" dirty="0"/>
                    </a:p>
                  </a:txBody>
                  <a:tcPr/>
                </a:tc>
                <a:extLst>
                  <a:ext uri="{0D108BD9-81ED-4DB2-BD59-A6C34878D82A}">
                    <a16:rowId xmlns:a16="http://schemas.microsoft.com/office/drawing/2014/main" val="1173882585"/>
                  </a:ext>
                </a:extLst>
              </a:tr>
            </a:tbl>
          </a:graphicData>
        </a:graphic>
      </p:graphicFrame>
      <p:sp>
        <p:nvSpPr>
          <p:cNvPr id="9" name="矢印: 下 8">
            <a:extLst>
              <a:ext uri="{FF2B5EF4-FFF2-40B4-BE49-F238E27FC236}">
                <a16:creationId xmlns:a16="http://schemas.microsoft.com/office/drawing/2014/main" id="{CF92F68E-D8E7-4E4F-B826-A8D076340CCD}"/>
              </a:ext>
            </a:extLst>
          </p:cNvPr>
          <p:cNvSpPr/>
          <p:nvPr/>
        </p:nvSpPr>
        <p:spPr>
          <a:xfrm>
            <a:off x="4142752" y="4789133"/>
            <a:ext cx="900100" cy="3575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6146542B-CB6D-468E-B643-978D2E583E82}"/>
              </a:ext>
            </a:extLst>
          </p:cNvPr>
          <p:cNvSpPr/>
          <p:nvPr/>
        </p:nvSpPr>
        <p:spPr>
          <a:xfrm>
            <a:off x="467544" y="6180345"/>
            <a:ext cx="8208912" cy="4065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a:t>
            </a:r>
            <a:r>
              <a:rPr lang="ja-JP" altLang="en-US" dirty="0"/>
              <a:t>自前提供主義に捉われない職員意識の変革、創出（オープンイノベーション）</a:t>
            </a:r>
            <a:endParaRPr lang="en-US" altLang="ja-JP" dirty="0"/>
          </a:p>
        </p:txBody>
      </p:sp>
      <p:sp>
        <p:nvSpPr>
          <p:cNvPr id="2" name="スライド番号プレースホルダー 1">
            <a:extLst>
              <a:ext uri="{FF2B5EF4-FFF2-40B4-BE49-F238E27FC236}">
                <a16:creationId xmlns:a16="http://schemas.microsoft.com/office/drawing/2014/main" id="{52502895-50AC-49A4-9798-66D1E876B304}"/>
              </a:ext>
            </a:extLst>
          </p:cNvPr>
          <p:cNvSpPr>
            <a:spLocks noGrp="1"/>
          </p:cNvSpPr>
          <p:nvPr>
            <p:ph type="sldNum" sz="quarter" idx="12"/>
          </p:nvPr>
        </p:nvSpPr>
        <p:spPr/>
        <p:txBody>
          <a:bodyPr/>
          <a:lstStyle/>
          <a:p>
            <a:fld id="{ABBF78F6-40F7-42CC-B691-F10E30E15BA0}" type="slidenum">
              <a:rPr kumimoji="1" lang="ja-JP" altLang="en-US" smtClean="0"/>
              <a:pPr/>
              <a:t>8</a:t>
            </a:fld>
            <a:endParaRPr kumimoji="1" lang="ja-JP" altLang="en-US"/>
          </a:p>
        </p:txBody>
      </p:sp>
    </p:spTree>
    <p:extLst>
      <p:ext uri="{BB962C8B-B14F-4D97-AF65-F5344CB8AC3E}">
        <p14:creationId xmlns:p14="http://schemas.microsoft.com/office/powerpoint/2010/main" val="3214206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latin typeface="メイリオ" panose="020B0604030504040204" pitchFamily="50" charset="-128"/>
                <a:ea typeface="メイリオ" panose="020B0604030504040204" pitchFamily="50" charset="-128"/>
              </a:rPr>
              <a:pPr/>
              <a:t>9</a:t>
            </a:fld>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HGP創英角ｺﾞｼｯｸUB" panose="020B0900000000000000" pitchFamily="50" charset="-128"/>
                <a:ea typeface="HGP創英角ｺﾞｼｯｸUB" panose="020B0900000000000000" pitchFamily="50" charset="-128"/>
              </a:rPr>
              <a:t>２　</a:t>
            </a:r>
            <a:r>
              <a:rPr lang="en-US" altLang="ja-JP" sz="2800" i="1" dirty="0">
                <a:latin typeface="HGP創英角ｺﾞｼｯｸUB" panose="020B0900000000000000" pitchFamily="50" charset="-128"/>
                <a:ea typeface="HGP創英角ｺﾞｼｯｸUB" panose="020B0900000000000000" pitchFamily="50" charset="-128"/>
              </a:rPr>
              <a:t>2040</a:t>
            </a:r>
            <a:r>
              <a:rPr lang="ja-JP" altLang="en-US" sz="2800" i="1" dirty="0">
                <a:latin typeface="HGP創英角ｺﾞｼｯｸUB" panose="020B0900000000000000" pitchFamily="50" charset="-128"/>
                <a:ea typeface="HGP創英角ｺﾞｼｯｸUB" panose="020B0900000000000000" pitchFamily="50" charset="-128"/>
              </a:rPr>
              <a:t>ビジョン（仮）及び基本方針案（</a:t>
            </a:r>
            <a:r>
              <a:rPr lang="en-US" altLang="ja-JP" sz="2800" i="1" dirty="0">
                <a:latin typeface="HGP創英角ｺﾞｼｯｸUB" panose="020B0900000000000000" pitchFamily="50" charset="-128"/>
                <a:ea typeface="HGP創英角ｺﾞｼｯｸUB" panose="020B0900000000000000" pitchFamily="50" charset="-128"/>
              </a:rPr>
              <a:t>6/7</a:t>
            </a:r>
            <a:r>
              <a:rPr lang="ja-JP" altLang="en-US" sz="2800" i="1" dirty="0">
                <a:latin typeface="HGP創英角ｺﾞｼｯｸUB" panose="020B0900000000000000" pitchFamily="50" charset="-128"/>
                <a:ea typeface="HGP創英角ｺﾞｼｯｸUB" panose="020B0900000000000000" pitchFamily="50" charset="-128"/>
              </a:rPr>
              <a:t>）</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6" name="四角形: 角を丸くする 15">
            <a:extLst>
              <a:ext uri="{FF2B5EF4-FFF2-40B4-BE49-F238E27FC236}">
                <a16:creationId xmlns:a16="http://schemas.microsoft.com/office/drawing/2014/main" id="{03848EDB-F53C-4681-A463-EF8567BFE38A}"/>
              </a:ext>
            </a:extLst>
          </p:cNvPr>
          <p:cNvSpPr/>
          <p:nvPr/>
        </p:nvSpPr>
        <p:spPr>
          <a:xfrm>
            <a:off x="2024337" y="1651072"/>
            <a:ext cx="4871650" cy="34998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288000" tIns="108000" rtlCol="0" anchor="ctr"/>
          <a:lstStyle/>
          <a:p>
            <a:pPr algn="ctr"/>
            <a:r>
              <a:rPr kumimoji="1" lang="en-US" altLang="ja-JP" dirty="0">
                <a:solidFill>
                  <a:sysClr val="windowText" lastClr="000000"/>
                </a:solidFill>
                <a:latin typeface="メイリオ" panose="020B0604030504040204" pitchFamily="50" charset="-128"/>
                <a:ea typeface="メイリオ" panose="020B0604030504040204" pitchFamily="50" charset="-128"/>
              </a:rPr>
              <a:t>2040</a:t>
            </a:r>
            <a:r>
              <a:rPr kumimoji="1" lang="ja-JP" altLang="en-US" dirty="0">
                <a:solidFill>
                  <a:sysClr val="windowText" lastClr="000000"/>
                </a:solidFill>
                <a:latin typeface="メイリオ" panose="020B0604030504040204" pitchFamily="50" charset="-128"/>
                <a:ea typeface="メイリオ" panose="020B0604030504040204" pitchFamily="50" charset="-128"/>
              </a:rPr>
              <a:t>ビジョン（仮）</a:t>
            </a:r>
            <a:endParaRPr kumimoji="1" lang="en-US" altLang="ja-JP" dirty="0">
              <a:solidFill>
                <a:sysClr val="windowText" lastClr="000000"/>
              </a:solidFill>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3347E5F5-54FD-45CC-B6EA-93A0A003AF7B}"/>
              </a:ext>
            </a:extLst>
          </p:cNvPr>
          <p:cNvSpPr txBox="1"/>
          <p:nvPr/>
        </p:nvSpPr>
        <p:spPr>
          <a:xfrm>
            <a:off x="251520" y="5140930"/>
            <a:ext cx="2877711" cy="1384995"/>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キーワード</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・参画した結果が地域への還元や</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市政に反映できる仕組み</a:t>
            </a:r>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市と市民を掛け合わせる実験室</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のような環境づくり</a:t>
            </a:r>
          </a:p>
          <a:p>
            <a:r>
              <a:rPr kumimoji="1" lang="ja-JP" altLang="en-US" sz="1400" dirty="0">
                <a:latin typeface="メイリオ" panose="020B0604030504040204" pitchFamily="50" charset="-128"/>
                <a:ea typeface="メイリオ" panose="020B0604030504040204" pitchFamily="50" charset="-128"/>
              </a:rPr>
              <a:t>・地域活動の担い手不足の解消</a:t>
            </a:r>
            <a:endParaRPr lang="en-US" altLang="ja-JP" sz="1400" dirty="0">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218933AF-B4D5-4BAE-8882-02B6B3A8711F}"/>
              </a:ext>
            </a:extLst>
          </p:cNvPr>
          <p:cNvSpPr txBox="1"/>
          <p:nvPr/>
        </p:nvSpPr>
        <p:spPr>
          <a:xfrm>
            <a:off x="3131840" y="5190791"/>
            <a:ext cx="3236784" cy="1384995"/>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■キーワード</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・誰もが簡単に情報把握できる社会</a:t>
            </a:r>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・データ利活用による</a:t>
            </a:r>
            <a:r>
              <a:rPr lang="ja-JP" altLang="en-US" sz="1400" dirty="0">
                <a:latin typeface="メイリオ" panose="020B0604030504040204" pitchFamily="50" charset="-128"/>
                <a:ea typeface="メイリオ" panose="020B0604030504040204" pitchFamily="50" charset="-128"/>
              </a:rPr>
              <a:t>新たなサービス</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の創出</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・市、参画する主体、サービス提供を</a:t>
            </a:r>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受ける市民</a:t>
            </a:r>
            <a:r>
              <a:rPr lang="ja-JP" altLang="en-US" sz="1400" dirty="0">
                <a:latin typeface="メイリオ" panose="020B0604030504040204" pitchFamily="50" charset="-128"/>
                <a:ea typeface="メイリオ" panose="020B0604030504040204" pitchFamily="50" charset="-128"/>
              </a:rPr>
              <a:t>全て</a:t>
            </a:r>
            <a:r>
              <a:rPr kumimoji="1" lang="ja-JP" altLang="en-US" sz="1400" dirty="0">
                <a:latin typeface="メイリオ" panose="020B0604030504040204" pitchFamily="50" charset="-128"/>
                <a:ea typeface="メイリオ" panose="020B0604030504040204" pitchFamily="50" charset="-128"/>
              </a:rPr>
              <a:t>が利活用できる環境</a:t>
            </a:r>
          </a:p>
        </p:txBody>
      </p:sp>
      <p:sp>
        <p:nvSpPr>
          <p:cNvPr id="31" name="テキスト ボックス 30">
            <a:extLst>
              <a:ext uri="{FF2B5EF4-FFF2-40B4-BE49-F238E27FC236}">
                <a16:creationId xmlns:a16="http://schemas.microsoft.com/office/drawing/2014/main" id="{60FD1F3A-5D40-469D-8F63-0DE27FB5E9DE}"/>
              </a:ext>
            </a:extLst>
          </p:cNvPr>
          <p:cNvSpPr txBox="1"/>
          <p:nvPr/>
        </p:nvSpPr>
        <p:spPr>
          <a:xfrm>
            <a:off x="6156176" y="5178877"/>
            <a:ext cx="3057247" cy="1384995"/>
          </a:xfrm>
          <a:prstGeom prst="rect">
            <a:avLst/>
          </a:prstGeom>
          <a:no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■キーワード</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・働き甲斐のある職場づくり</a:t>
            </a:r>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・時間</a:t>
            </a:r>
            <a:r>
              <a:rPr lang="ja-JP" altLang="en-US" sz="1400" dirty="0">
                <a:latin typeface="メイリオ" panose="020B0604030504040204" pitchFamily="50" charset="-128"/>
                <a:ea typeface="メイリオ" panose="020B0604030504040204" pitchFamily="50" charset="-128"/>
              </a:rPr>
              <a:t>や場所を有効に活用</a:t>
            </a:r>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・外に出て関係づくり、場づくり</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を担う役割</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・新しい働き方が評価される仕組み</a:t>
            </a:r>
          </a:p>
        </p:txBody>
      </p:sp>
      <p:sp>
        <p:nvSpPr>
          <p:cNvPr id="12" name="吹き出し: 四角形 11">
            <a:extLst>
              <a:ext uri="{FF2B5EF4-FFF2-40B4-BE49-F238E27FC236}">
                <a16:creationId xmlns:a16="http://schemas.microsoft.com/office/drawing/2014/main" id="{33ADC5AA-CC34-402E-B6E4-E948A4CEDD67}"/>
              </a:ext>
            </a:extLst>
          </p:cNvPr>
          <p:cNvSpPr/>
          <p:nvPr/>
        </p:nvSpPr>
        <p:spPr>
          <a:xfrm>
            <a:off x="5276197" y="904185"/>
            <a:ext cx="3681591" cy="714626"/>
          </a:xfrm>
          <a:prstGeom prst="wedgeRectCallout">
            <a:avLst>
              <a:gd name="adj1" fmla="val -33484"/>
              <a:gd name="adj2" fmla="val 5734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0D1FED75-868C-4535-930F-93344DC52354}"/>
              </a:ext>
            </a:extLst>
          </p:cNvPr>
          <p:cNvSpPr txBox="1"/>
          <p:nvPr/>
        </p:nvSpPr>
        <p:spPr>
          <a:xfrm>
            <a:off x="5276197" y="892744"/>
            <a:ext cx="4104456" cy="738664"/>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■あるべき姿</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・より個別のニーズに対応した行政サービス</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・多様な主体が問題解決を行う共創型の社会</a:t>
            </a:r>
            <a:endParaRPr lang="en-US" altLang="ja-JP" sz="14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715460B9-4E74-45B5-8384-7A8B0CE1C2E6}"/>
              </a:ext>
            </a:extLst>
          </p:cNvPr>
          <p:cNvSpPr/>
          <p:nvPr/>
        </p:nvSpPr>
        <p:spPr>
          <a:xfrm>
            <a:off x="2024337" y="2001054"/>
            <a:ext cx="4871650" cy="115292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A80985A8-8C09-4DD5-AA5F-083AFE5CE58D}"/>
              </a:ext>
            </a:extLst>
          </p:cNvPr>
          <p:cNvSpPr txBox="1"/>
          <p:nvPr/>
        </p:nvSpPr>
        <p:spPr>
          <a:xfrm>
            <a:off x="2003675" y="2065859"/>
            <a:ext cx="5052601" cy="1107996"/>
          </a:xfrm>
          <a:prstGeom prst="rect">
            <a:avLst/>
          </a:prstGeom>
          <a:noFill/>
        </p:spPr>
        <p:txBody>
          <a:bodyPr wrap="square" rtlCol="0">
            <a:spAutoFit/>
          </a:bodyPr>
          <a:lstStyle/>
          <a:p>
            <a:r>
              <a:rPr lang="ja-JP" altLang="en-US" sz="2200" dirty="0">
                <a:latin typeface="メイリオ" panose="020B0604030504040204" pitchFamily="50" charset="-128"/>
                <a:ea typeface="メイリオ" panose="020B0604030504040204" pitchFamily="50" charset="-128"/>
              </a:rPr>
              <a:t>すべ</a:t>
            </a:r>
            <a:r>
              <a:rPr kumimoji="1" lang="ja-JP" altLang="en-US" sz="2200" dirty="0">
                <a:latin typeface="メイリオ" panose="020B0604030504040204" pitchFamily="50" charset="-128"/>
                <a:ea typeface="メイリオ" panose="020B0604030504040204" pitchFamily="50" charset="-128"/>
              </a:rPr>
              <a:t>ての市民一人ひとりに最適化された行政サービスを多様な主体とともに提供するスマートな自治体</a:t>
            </a:r>
            <a:endParaRPr kumimoji="1" lang="en-US" altLang="ja-JP" sz="2200" dirty="0">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320D4B82-AF87-4E9E-944C-BC5A308DB65E}"/>
              </a:ext>
            </a:extLst>
          </p:cNvPr>
          <p:cNvSpPr/>
          <p:nvPr/>
        </p:nvSpPr>
        <p:spPr>
          <a:xfrm>
            <a:off x="466524" y="3686897"/>
            <a:ext cx="2383704" cy="142794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F7F259F7-36E4-472D-9D6C-4DEA31178336}"/>
              </a:ext>
            </a:extLst>
          </p:cNvPr>
          <p:cNvSpPr/>
          <p:nvPr/>
        </p:nvSpPr>
        <p:spPr>
          <a:xfrm>
            <a:off x="457966" y="4112871"/>
            <a:ext cx="2383705" cy="86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900" dirty="0">
                <a:solidFill>
                  <a:schemeClr val="tx1"/>
                </a:solidFill>
              </a:rPr>
              <a:t>市民・団体など多様な主体の参画を支援</a:t>
            </a:r>
            <a:endParaRPr lang="en-US" altLang="ja-JP" sz="1900" dirty="0">
              <a:solidFill>
                <a:schemeClr val="tx1"/>
              </a:solidFill>
            </a:endParaRPr>
          </a:p>
        </p:txBody>
      </p:sp>
      <p:sp>
        <p:nvSpPr>
          <p:cNvPr id="36" name="四角形: 角を丸くする 35">
            <a:extLst>
              <a:ext uri="{FF2B5EF4-FFF2-40B4-BE49-F238E27FC236}">
                <a16:creationId xmlns:a16="http://schemas.microsoft.com/office/drawing/2014/main" id="{EBB3F6E4-F4CA-41CE-B1D6-89EB19623178}"/>
              </a:ext>
            </a:extLst>
          </p:cNvPr>
          <p:cNvSpPr/>
          <p:nvPr/>
        </p:nvSpPr>
        <p:spPr>
          <a:xfrm>
            <a:off x="457967" y="3667949"/>
            <a:ext cx="2383704" cy="34998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180000" tIns="72000" bIns="0"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rPr>
              <a:t>基本方針１</a:t>
            </a:r>
            <a:endParaRPr kumimoji="1" lang="en-US" altLang="ja-JP" dirty="0">
              <a:solidFill>
                <a:sysClr val="windowText" lastClr="000000"/>
              </a:solidFill>
              <a:latin typeface="メイリオ" panose="020B0604030504040204" pitchFamily="50" charset="-128"/>
              <a:ea typeface="メイリオ" panose="020B0604030504040204" pitchFamily="50" charset="-128"/>
            </a:endParaRPr>
          </a:p>
        </p:txBody>
      </p:sp>
      <p:sp>
        <p:nvSpPr>
          <p:cNvPr id="37" name="正方形/長方形 36">
            <a:extLst>
              <a:ext uri="{FF2B5EF4-FFF2-40B4-BE49-F238E27FC236}">
                <a16:creationId xmlns:a16="http://schemas.microsoft.com/office/drawing/2014/main" id="{47250045-C14C-44E8-B4E1-D70F260F58A2}"/>
              </a:ext>
            </a:extLst>
          </p:cNvPr>
          <p:cNvSpPr/>
          <p:nvPr/>
        </p:nvSpPr>
        <p:spPr>
          <a:xfrm>
            <a:off x="3433935" y="3671729"/>
            <a:ext cx="2383704" cy="142794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D757CE43-0200-4745-A99E-E63D10EE4513}"/>
              </a:ext>
            </a:extLst>
          </p:cNvPr>
          <p:cNvSpPr/>
          <p:nvPr/>
        </p:nvSpPr>
        <p:spPr>
          <a:xfrm>
            <a:off x="3425378" y="4107948"/>
            <a:ext cx="2383705" cy="86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900" dirty="0">
                <a:solidFill>
                  <a:schemeClr val="tx1"/>
                </a:solidFill>
              </a:rPr>
              <a:t>スマートな行動・判断のためのデータ利活用環境を整備</a:t>
            </a:r>
          </a:p>
        </p:txBody>
      </p:sp>
      <p:sp>
        <p:nvSpPr>
          <p:cNvPr id="39" name="四角形: 角を丸くする 38">
            <a:extLst>
              <a:ext uri="{FF2B5EF4-FFF2-40B4-BE49-F238E27FC236}">
                <a16:creationId xmlns:a16="http://schemas.microsoft.com/office/drawing/2014/main" id="{3007EA67-313D-4D3D-AE98-21B87C0D794C}"/>
              </a:ext>
            </a:extLst>
          </p:cNvPr>
          <p:cNvSpPr/>
          <p:nvPr/>
        </p:nvSpPr>
        <p:spPr>
          <a:xfrm>
            <a:off x="3433935" y="3667769"/>
            <a:ext cx="2383704" cy="34998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180000" tIns="108000"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rPr>
              <a:t>基本方針２</a:t>
            </a:r>
            <a:endParaRPr kumimoji="1" lang="en-US" altLang="ja-JP" dirty="0">
              <a:solidFill>
                <a:sysClr val="windowText" lastClr="000000"/>
              </a:solidFill>
              <a:latin typeface="メイリオ" panose="020B0604030504040204" pitchFamily="50" charset="-128"/>
              <a:ea typeface="メイリオ" panose="020B0604030504040204" pitchFamily="50" charset="-128"/>
            </a:endParaRPr>
          </a:p>
        </p:txBody>
      </p:sp>
      <p:sp>
        <p:nvSpPr>
          <p:cNvPr id="40" name="正方形/長方形 39">
            <a:extLst>
              <a:ext uri="{FF2B5EF4-FFF2-40B4-BE49-F238E27FC236}">
                <a16:creationId xmlns:a16="http://schemas.microsoft.com/office/drawing/2014/main" id="{4A5D0B66-6F86-408F-87F6-D662D4047794}"/>
              </a:ext>
            </a:extLst>
          </p:cNvPr>
          <p:cNvSpPr/>
          <p:nvPr/>
        </p:nvSpPr>
        <p:spPr>
          <a:xfrm>
            <a:off x="6308114" y="3671729"/>
            <a:ext cx="2383704" cy="142794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D09A876B-A260-462C-9B5C-B22118E44B68}"/>
              </a:ext>
            </a:extLst>
          </p:cNvPr>
          <p:cNvSpPr/>
          <p:nvPr/>
        </p:nvSpPr>
        <p:spPr>
          <a:xfrm>
            <a:off x="6299556" y="4032919"/>
            <a:ext cx="2383705" cy="1014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dirty="0">
                <a:solidFill>
                  <a:schemeClr val="tx1"/>
                </a:solidFill>
              </a:rPr>
              <a:t>地域に飛び出す</a:t>
            </a:r>
            <a:endParaRPr lang="en-US" altLang="ja-JP" dirty="0">
              <a:solidFill>
                <a:schemeClr val="tx1"/>
              </a:solidFill>
            </a:endParaRPr>
          </a:p>
          <a:p>
            <a:pPr lvl="0" algn="ctr"/>
            <a:r>
              <a:rPr lang="ja-JP" altLang="en-US" dirty="0">
                <a:solidFill>
                  <a:schemeClr val="tx1"/>
                </a:solidFill>
              </a:rPr>
              <a:t>職員の育成</a:t>
            </a:r>
            <a:endParaRPr lang="en-US" altLang="ja-JP" dirty="0">
              <a:solidFill>
                <a:schemeClr val="tx1"/>
              </a:solidFill>
            </a:endParaRPr>
          </a:p>
          <a:p>
            <a:pPr lvl="0" algn="ctr"/>
            <a:r>
              <a:rPr lang="ja-JP" altLang="en-US" sz="1400" dirty="0">
                <a:solidFill>
                  <a:schemeClr val="tx1"/>
                </a:solidFill>
              </a:rPr>
              <a:t>～意識改革、働く場の変革～</a:t>
            </a:r>
            <a:endParaRPr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42" name="四角形: 角を丸くする 41">
            <a:extLst>
              <a:ext uri="{FF2B5EF4-FFF2-40B4-BE49-F238E27FC236}">
                <a16:creationId xmlns:a16="http://schemas.microsoft.com/office/drawing/2014/main" id="{E852F4C4-8845-46DD-8E9B-79329571D948}"/>
              </a:ext>
            </a:extLst>
          </p:cNvPr>
          <p:cNvSpPr/>
          <p:nvPr/>
        </p:nvSpPr>
        <p:spPr>
          <a:xfrm>
            <a:off x="6308114" y="3667769"/>
            <a:ext cx="2383704" cy="34998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180000" tIns="108000" rtlCol="0" anchor="ctr"/>
          <a:lstStyle/>
          <a:p>
            <a:pPr algn="ctr"/>
            <a:r>
              <a:rPr lang="ja-JP" altLang="en-US" dirty="0">
                <a:solidFill>
                  <a:sysClr val="windowText" lastClr="000000"/>
                </a:solidFill>
                <a:latin typeface="メイリオ" panose="020B0604030504040204" pitchFamily="50" charset="-128"/>
                <a:ea typeface="メイリオ" panose="020B0604030504040204" pitchFamily="50" charset="-128"/>
              </a:rPr>
              <a:t>基本方針３</a:t>
            </a:r>
            <a:endParaRPr kumimoji="1" lang="en-US" altLang="ja-JP" dirty="0">
              <a:solidFill>
                <a:sysClr val="windowText" lastClr="000000"/>
              </a:solidFill>
              <a:latin typeface="メイリオ" panose="020B0604030504040204" pitchFamily="50" charset="-128"/>
              <a:ea typeface="メイリオ" panose="020B0604030504040204" pitchFamily="50" charset="-128"/>
            </a:endParaRPr>
          </a:p>
        </p:txBody>
      </p:sp>
      <p:cxnSp>
        <p:nvCxnSpPr>
          <p:cNvPr id="7" name="直線コネクタ 6">
            <a:extLst>
              <a:ext uri="{FF2B5EF4-FFF2-40B4-BE49-F238E27FC236}">
                <a16:creationId xmlns:a16="http://schemas.microsoft.com/office/drawing/2014/main" id="{EFC59B1B-3FF1-4CCA-86FB-10F3CA10770C}"/>
              </a:ext>
            </a:extLst>
          </p:cNvPr>
          <p:cNvCxnSpPr>
            <a:cxnSpLocks/>
          </p:cNvCxnSpPr>
          <p:nvPr/>
        </p:nvCxnSpPr>
        <p:spPr>
          <a:xfrm flipV="1">
            <a:off x="4460162" y="3153977"/>
            <a:ext cx="0" cy="513792"/>
          </a:xfrm>
          <a:prstGeom prst="line">
            <a:avLst/>
          </a:prstGeom>
        </p:spPr>
        <p:style>
          <a:lnRef idx="2">
            <a:schemeClr val="accent5"/>
          </a:lnRef>
          <a:fillRef idx="0">
            <a:schemeClr val="accent5"/>
          </a:fillRef>
          <a:effectRef idx="1">
            <a:schemeClr val="accent5"/>
          </a:effectRef>
          <a:fontRef idx="minor">
            <a:schemeClr val="tx1"/>
          </a:fontRef>
        </p:style>
      </p:cxnSp>
      <p:cxnSp>
        <p:nvCxnSpPr>
          <p:cNvPr id="10" name="コネクタ: カギ線 9">
            <a:extLst>
              <a:ext uri="{FF2B5EF4-FFF2-40B4-BE49-F238E27FC236}">
                <a16:creationId xmlns:a16="http://schemas.microsoft.com/office/drawing/2014/main" id="{B08F6456-72E3-4810-8CE5-59A2DFCFCF97}"/>
              </a:ext>
            </a:extLst>
          </p:cNvPr>
          <p:cNvCxnSpPr>
            <a:stCxn id="3" idx="2"/>
            <a:endCxn id="36" idx="0"/>
          </p:cNvCxnSpPr>
          <p:nvPr/>
        </p:nvCxnSpPr>
        <p:spPr>
          <a:xfrm rot="5400000">
            <a:off x="2798006" y="2005792"/>
            <a:ext cx="513971" cy="2810343"/>
          </a:xfrm>
          <a:prstGeom prst="bentConnector3">
            <a:avLst/>
          </a:prstGeom>
        </p:spPr>
        <p:style>
          <a:lnRef idx="2">
            <a:schemeClr val="accent5"/>
          </a:lnRef>
          <a:fillRef idx="0">
            <a:schemeClr val="accent5"/>
          </a:fillRef>
          <a:effectRef idx="1">
            <a:schemeClr val="accent5"/>
          </a:effectRef>
          <a:fontRef idx="minor">
            <a:schemeClr val="tx1"/>
          </a:fontRef>
        </p:style>
      </p:cxnSp>
      <p:cxnSp>
        <p:nvCxnSpPr>
          <p:cNvPr id="43" name="コネクタ: カギ線 42">
            <a:extLst>
              <a:ext uri="{FF2B5EF4-FFF2-40B4-BE49-F238E27FC236}">
                <a16:creationId xmlns:a16="http://schemas.microsoft.com/office/drawing/2014/main" id="{3B9B4E94-AD22-4381-B7DB-D8FF7318482C}"/>
              </a:ext>
            </a:extLst>
          </p:cNvPr>
          <p:cNvCxnSpPr>
            <a:cxnSpLocks/>
            <a:stCxn id="3" idx="2"/>
            <a:endCxn id="42" idx="0"/>
          </p:cNvCxnSpPr>
          <p:nvPr/>
        </p:nvCxnSpPr>
        <p:spPr>
          <a:xfrm rot="16200000" flipH="1">
            <a:off x="5723169" y="1890971"/>
            <a:ext cx="513791" cy="3039804"/>
          </a:xfrm>
          <a:prstGeom prst="bentConnector3">
            <a:avLst>
              <a:gd name="adj1" fmla="val 50000"/>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6144435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39004</TotalTime>
  <Words>3075</Words>
  <Application>Microsoft Office PowerPoint</Application>
  <PresentationFormat>画面に合わせる (4:3)</PresentationFormat>
  <Paragraphs>244</Paragraphs>
  <Slides>14</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HGP創英角ｺﾞｼｯｸUB</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幕張新都心におけるIR（統合型リゾート） 導入可能性調査</dc:title>
  <dc:creator>千葉市国家戦略特区推進課</dc:creator>
  <cp:lastModifiedBy>竹内　祐太朗</cp:lastModifiedBy>
  <cp:revision>3612</cp:revision>
  <cp:lastPrinted>2020-07-17T00:45:12Z</cp:lastPrinted>
  <dcterms:created xsi:type="dcterms:W3CDTF">2014-11-16T04:30:06Z</dcterms:created>
  <dcterms:modified xsi:type="dcterms:W3CDTF">2020-08-11T06:47:56Z</dcterms:modified>
</cp:coreProperties>
</file>