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71" r:id="rId3"/>
    <p:sldId id="269" r:id="rId4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>
        <p:scale>
          <a:sx n="100" d="100"/>
          <a:sy n="100" d="100"/>
        </p:scale>
        <p:origin x="-1398" y="1218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（案）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幼児教育・保育の無償化に伴う一時預かり利用について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73133" y="2483768"/>
            <a:ext cx="6713518" cy="6660232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＜手続き＞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の対象となるためには、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en-US" altLang="ja-JP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が所在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する区のこども家庭課において、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「保育の必要性の認定」の申請を行っていただく必要があります。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様式をダウンロード（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「ＵＲＬ作成中」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）していただくか、区</a:t>
            </a:r>
            <a:r>
              <a:rPr lang="ja-JP" altLang="en-US" sz="16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こど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家庭課で様式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をお受け取りください。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）一時預かり事業は、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認可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保育所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や認定こども園等を利用できていない方が対象となります。</a:t>
            </a:r>
            <a:endParaRPr kumimoji="1"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）「保育の必要性の認定」の要件については、就労等の要件（認可保育所の利用と同等の要件）があります。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）認可保育所等に申し込みをした方で、既に認定を受けている方については、改めての認定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は不要です。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＜無償化額＞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３歳以上児（全世帯）は月額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３歳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未満児（住民税非課税世帯）は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の保育料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無償化の対象となります。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）年齢計算は４月１日時点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（注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）以下の４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事業合わせて月額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万円（または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まで　　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が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①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一時預かり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施設③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病児保育事業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④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ファミリー・サポート・センター事業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6293" y="1354416"/>
            <a:ext cx="65266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市内の一時預かり事業を利用する保護者の皆様にお知らせします。他市にお住まいの方は、お住いの自治体にお問合せください。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（案）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幼児教育・保育の無償化に伴う一時預かり利用について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60647" y="1691680"/>
            <a:ext cx="6192689" cy="6840760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（注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）副食費については無償化の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対象外となり、保護者の負担になりますのでご注意ください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068437"/>
              </p:ext>
            </p:extLst>
          </p:nvPr>
        </p:nvGraphicFramePr>
        <p:xfrm>
          <a:off x="836712" y="2634992"/>
          <a:ext cx="547260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22"/>
                <a:gridCol w="1094522"/>
                <a:gridCol w="917033"/>
                <a:gridCol w="1070387"/>
                <a:gridCol w="1296145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　利用料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無償化対象経費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歳以上児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1,200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半日利用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600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歳未満児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2,200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半日利用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1,100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8680" y="2289230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不定期利用</a:t>
            </a:r>
            <a:r>
              <a:rPr kumimoji="1" lang="en-US" altLang="ja-JP" sz="1600" dirty="0" smtClean="0"/>
              <a:t>】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8680" y="495352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定期利用</a:t>
            </a:r>
            <a:r>
              <a:rPr kumimoji="1" lang="en-US" altLang="ja-JP" sz="1600" dirty="0" smtClean="0"/>
              <a:t>】</a:t>
            </a:r>
            <a:endParaRPr kumimoji="1" lang="ja-JP" altLang="en-US" sz="1600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24920"/>
              </p:ext>
            </p:extLst>
          </p:nvPr>
        </p:nvGraphicFramePr>
        <p:xfrm>
          <a:off x="836714" y="5299288"/>
          <a:ext cx="547260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21"/>
                <a:gridCol w="1094521"/>
                <a:gridCol w="917032"/>
                <a:gridCol w="1070388"/>
                <a:gridCol w="1296143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　利用料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無償化対象経費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歳以上児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週</a:t>
                      </a:r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13,500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週</a:t>
                      </a:r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9,400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歳未満児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週</a:t>
                      </a:r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26,100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週</a:t>
                      </a:r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日利用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ysClr val="windowText" lastClr="000000"/>
                          </a:solidFill>
                        </a:rPr>
                        <a:t>18,300</a:t>
                      </a: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円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園で定める額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利用料－副食費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48680" y="764939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　事業利用時は、利用料を支払う必要があります。</a:t>
            </a:r>
            <a:endParaRPr kumimoji="1" lang="en-US" altLang="ja-JP" sz="1600" dirty="0" smtClean="0"/>
          </a:p>
          <a:p>
            <a:r>
              <a:rPr lang="en-US" altLang="ja-JP" sz="1600" dirty="0" smtClean="0"/>
              <a:t>※</a:t>
            </a:r>
            <a:r>
              <a:rPr lang="ja-JP" altLang="en-US" sz="1600" dirty="0" smtClean="0"/>
              <a:t>　後日請求を行うことにより、限度額の範囲内で無償化対象</a:t>
            </a:r>
            <a:endParaRPr lang="en-US" altLang="ja-JP" sz="1600" dirty="0" smtClean="0"/>
          </a:p>
          <a:p>
            <a:r>
              <a:rPr lang="ja-JP" altLang="en-US" sz="1600"/>
              <a:t>　</a:t>
            </a:r>
            <a:r>
              <a:rPr lang="ja-JP" altLang="en-US" sz="1600" smtClean="0"/>
              <a:t>　経費を償還します</a:t>
            </a:r>
            <a:r>
              <a:rPr lang="ja-JP" altLang="en-US" sz="1600" dirty="0" smtClean="0"/>
              <a:t>（</a:t>
            </a:r>
            <a:r>
              <a:rPr lang="en-US" altLang="ja-JP" sz="1600" dirty="0" smtClean="0"/>
              <a:t>3</a:t>
            </a:r>
            <a:r>
              <a:rPr lang="ja-JP" altLang="en-US" sz="1600" dirty="0" smtClean="0"/>
              <a:t>歳未満児は住民税非課税世帯のみ）。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1358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4924" y="7380312"/>
            <a:ext cx="6464294" cy="1656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</a:t>
            </a: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の必要性の認定手続きに関する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千葉市保健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福祉センターこども家庭課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中　央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221-2172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花見川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275-6421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稲　毛 ☎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284-6137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若　葉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233-8150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緑　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292-8137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美　浜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270-3150</a:t>
            </a:r>
          </a:p>
          <a:p>
            <a:pPr>
              <a:lnSpc>
                <a:spcPts val="1200"/>
              </a:lnSpc>
            </a:pP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無償化の給付について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千葉市幼保運営課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☎ 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043‐245‐5729</a:t>
            </a:r>
            <a:endParaRPr lang="ja-JP" altLang="en-US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492896" y="517457"/>
            <a:ext cx="1351152" cy="704579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26432" y="1230339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一時預かり事業 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214924" y="3739233"/>
            <a:ext cx="1410372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211960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700808" y="1847623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420608"/>
            <a:ext cx="6464295" cy="1887696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保育の必要性の認定を受けていない場合、まずは申請が必要となります。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現在利用されている方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月１日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から９月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日までの間に申請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をお願いいたします（１０月以降は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給付認定希望日の前月１０日まで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は３か月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毎の償還払いを予定しております（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年４回の支払い）。</a:t>
            </a: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例）令和元年１０月～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１２月分→１月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に領収書等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をご提出→３月にお支払い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無償化の対象は保育料です。通園送迎費、食材料費、行事費、入園料などは、これまでどおり保護者の負担になります。ご注意ください。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92392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④施設等利用費の請求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052736" y="1585387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⑤施設等利用費の支払い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住民税非課税世帯の３歳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未満児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日時点）は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52736" y="2123728"/>
            <a:ext cx="15478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②利用料の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32656" y="1190361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80907" y="1438806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0888" y="2475056"/>
            <a:ext cx="128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③領収証等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953200" y="3851920"/>
            <a:ext cx="327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6872" y="3216042"/>
            <a:ext cx="31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◎支給認定（今回のお知らせで主となる手続）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2287</TotalTime>
  <Words>369</Words>
  <Application>Microsoft Office PowerPoint</Application>
  <PresentationFormat>画面に合わせる (4:3)</PresentationFormat>
  <Paragraphs>100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生田　裕貴</cp:lastModifiedBy>
  <cp:revision>44</cp:revision>
  <cp:lastPrinted>2019-07-04T04:10:36Z</cp:lastPrinted>
  <dcterms:created xsi:type="dcterms:W3CDTF">2018-11-02T04:10:29Z</dcterms:created>
  <dcterms:modified xsi:type="dcterms:W3CDTF">2019-07-09T03:12:03Z</dcterms:modified>
</cp:coreProperties>
</file>