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1056" y="-50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62785"/>
            <a:ext cx="2031782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71576" y="3276777"/>
            <a:ext cx="348489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9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53622"/>
            <a:ext cx="3190977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11" y="3998071"/>
            <a:ext cx="3403740" cy="4585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781" y="1202378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給付認定希望月の前月１０日までに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7758" y="62867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90997" y="7376932"/>
            <a:ext cx="348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満３歳になった日から満３歳後最初の３月</a:t>
            </a:r>
            <a:r>
              <a:rPr kumimoji="1" lang="en-US" altLang="ja-JP" sz="900" dirty="0">
                <a:latin typeface="+mn-ea"/>
              </a:rPr>
              <a:t>31</a:t>
            </a:r>
            <a:r>
              <a:rPr kumimoji="1" lang="ja-JP" altLang="en-US" sz="900" dirty="0">
                <a:latin typeface="+mn-ea"/>
              </a:rPr>
              <a:t>日まで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の子供は、市町村民税非課税世帯のみが無償化の対象。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6,300</a:t>
            </a:r>
            <a:r>
              <a:rPr kumimoji="1" lang="ja-JP" altLang="en-US" sz="900" dirty="0">
                <a:latin typeface="+mn-ea"/>
              </a:rPr>
              <a:t>円が上限）</a:t>
            </a:r>
            <a:endParaRPr kumimoji="1" lang="en-US" altLang="ja-JP" sz="900" dirty="0">
              <a:latin typeface="+mn-ea"/>
            </a:endParaRPr>
          </a:p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預かり保育の実施時間等が少ない（教育時間を含む平日の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預かり保育の提供時間数が８時間未満又は年間開所日数が</a:t>
            </a:r>
            <a:r>
              <a:rPr kumimoji="1" lang="en-US" altLang="ja-JP" sz="900" dirty="0">
                <a:latin typeface="+mn-ea"/>
              </a:rPr>
              <a:t>200</a:t>
            </a:r>
          </a:p>
          <a:p>
            <a:r>
              <a:rPr kumimoji="1" lang="ja-JP" altLang="en-US" sz="900" dirty="0">
                <a:latin typeface="+mn-ea"/>
              </a:rPr>
              <a:t>　日未満）場合、預かり保育のほか、認可外保育施設等の利用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が無償化の対象となる。（月額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1,300</a:t>
            </a:r>
            <a:r>
              <a:rPr kumimoji="1" lang="ja-JP" altLang="en-US" sz="900" dirty="0">
                <a:latin typeface="+mn-ea"/>
              </a:rPr>
              <a:t>円又は</a:t>
            </a:r>
            <a:r>
              <a:rPr kumimoji="1" lang="en-US" altLang="ja-JP" sz="900" dirty="0">
                <a:latin typeface="+mn-ea"/>
              </a:rPr>
              <a:t>16,300</a:t>
            </a:r>
            <a:r>
              <a:rPr kumimoji="1" lang="ja-JP" altLang="en-US" sz="900" dirty="0">
                <a:latin typeface="+mn-ea"/>
              </a:rPr>
              <a:t>円から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預かり保育の無償化対象額を差し引いた額が上限）</a:t>
            </a:r>
            <a:endParaRPr kumimoji="1" lang="ja-JP" altLang="en-US" sz="5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170367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969092" y="230452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839906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63202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52388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929" y="2857693"/>
            <a:ext cx="692497" cy="69249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336425" y="2849976"/>
            <a:ext cx="53205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9371" y="3533275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A8984F29-7729-4A75-A0D4-10E8D7A26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475" y="6485924"/>
            <a:ext cx="2772820" cy="911868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B698FD-8472-417D-A6B7-E9298DE775AA}"/>
              </a:ext>
            </a:extLst>
          </p:cNvPr>
          <p:cNvSpPr/>
          <p:nvPr/>
        </p:nvSpPr>
        <p:spPr>
          <a:xfrm>
            <a:off x="463558" y="8577261"/>
            <a:ext cx="5843833" cy="1270308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9751AF0-59A1-48C6-8A13-A719165657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338" y="8806319"/>
            <a:ext cx="5370839" cy="667586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74EF751-B0F0-4F5C-AF33-D17D0F11B230}"/>
              </a:ext>
            </a:extLst>
          </p:cNvPr>
          <p:cNvSpPr txBox="1"/>
          <p:nvPr/>
        </p:nvSpPr>
        <p:spPr>
          <a:xfrm>
            <a:off x="5087258" y="30233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264</Words>
  <Application>Microsoft Office PowerPoint</Application>
  <PresentationFormat>A4 210 x 297 mm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渋谷　賢太</cp:lastModifiedBy>
  <cp:revision>33</cp:revision>
  <cp:lastPrinted>2019-09-25T00:20:09Z</cp:lastPrinted>
  <dcterms:created xsi:type="dcterms:W3CDTF">2019-04-19T09:08:03Z</dcterms:created>
  <dcterms:modified xsi:type="dcterms:W3CDTF">2019-09-25T00:41:32Z</dcterms:modified>
</cp:coreProperties>
</file>