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 varScale="1">
        <p:scale>
          <a:sx n="54" d="100"/>
          <a:sy n="54" d="100"/>
        </p:scale>
        <p:origin x="1920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47359"/>
            <a:ext cx="1961971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2090" y="3258143"/>
            <a:ext cx="348489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38196"/>
            <a:ext cx="3182079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43" y="3974384"/>
            <a:ext cx="34037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1141300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給付認定希望日の前月１０日までに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45173" y="63111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0472" y="7641982"/>
            <a:ext cx="34848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91168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3558" y="8298012"/>
            <a:ext cx="5843833" cy="1378107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771413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47776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36962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44" y="2742854"/>
            <a:ext cx="747347" cy="74734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295910" y="2770280"/>
            <a:ext cx="514925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6029" y="3479989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B04BE4E-82E7-468A-9D80-226B7163A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778" y="6555399"/>
            <a:ext cx="3147912" cy="103522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9C80DA5-DB80-43D7-B8A1-F9FB09FD1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011" y="8576923"/>
            <a:ext cx="5370839" cy="66758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2885070-7BE3-400B-8C45-7A187C663004}"/>
              </a:ext>
            </a:extLst>
          </p:cNvPr>
          <p:cNvSpPr txBox="1"/>
          <p:nvPr/>
        </p:nvSpPr>
        <p:spPr>
          <a:xfrm>
            <a:off x="-969092" y="137107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EB549B-E184-411D-846A-AAD0E3C7589B}"/>
              </a:ext>
            </a:extLst>
          </p:cNvPr>
          <p:cNvSpPr txBox="1"/>
          <p:nvPr/>
        </p:nvSpPr>
        <p:spPr>
          <a:xfrm>
            <a:off x="5087258" y="20898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459A46B-2CBE-4D5E-B88D-97C13713C1E9}"/>
              </a:ext>
            </a:extLst>
          </p:cNvPr>
          <p:cNvSpPr txBox="1"/>
          <p:nvPr/>
        </p:nvSpPr>
        <p:spPr>
          <a:xfrm>
            <a:off x="5483844" y="635766"/>
            <a:ext cx="131584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資料４－１</a:t>
            </a: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266</Words>
  <Application>Microsoft Office PowerPoint</Application>
  <PresentationFormat>A4 210 x 297 mm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鈴木　一平</cp:lastModifiedBy>
  <cp:revision>37</cp:revision>
  <cp:lastPrinted>2019-11-20T12:06:02Z</cp:lastPrinted>
  <dcterms:created xsi:type="dcterms:W3CDTF">2019-04-19T09:08:03Z</dcterms:created>
  <dcterms:modified xsi:type="dcterms:W3CDTF">2019-11-29T11:37:58Z</dcterms:modified>
</cp:coreProperties>
</file>