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 varScale="1">
        <p:scale>
          <a:sx n="55" d="100"/>
          <a:sy n="55" d="100"/>
        </p:scale>
        <p:origin x="2388" y="66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6"/>
            <a:ext cx="68580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-27384" y="68595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幼児教育・保育の無償化について</a:t>
            </a:r>
          </a:p>
        </p:txBody>
      </p:sp>
      <p:sp>
        <p:nvSpPr>
          <p:cNvPr id="343" name="角丸四角形 342"/>
          <p:cNvSpPr/>
          <p:nvPr/>
        </p:nvSpPr>
        <p:spPr>
          <a:xfrm>
            <a:off x="72241" y="1278062"/>
            <a:ext cx="6713518" cy="7758434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無償化の対象となるためには、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給付認定希望日の前月１０日まで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に、施設が所在する区のこども家庭課において、</a:t>
            </a:r>
            <a:r>
              <a:rPr kumimoji="1" lang="ja-JP" altLang="en-US" sz="16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「保育の必要性の認定</a:t>
            </a:r>
            <a:r>
              <a:rPr kumimoji="1"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」の申請を行っていただく必要があります（郵送又は持参）。</a:t>
            </a:r>
            <a:endParaRPr kumimoji="1"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様式は以下の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からダウンロードしていただくか、各園又は区こども家庭課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でお受け取りください。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http://www.city.chiba.jp/kodomomirai/kodomomirai/unei/musyoukasikyuunintei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.html</a:t>
            </a: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（注１）以下の施設等を利用している場合は、認可外保育施設は無償化対象外です。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預かり保育の実施時間等が十分な（教育時間を含む平日の預かり保育の提供時間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時間以上かつ年間開所日数が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日以上）場合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保育の必要性の認定」に当たっては、就労等の要件があります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（注３）認可保育所等に申し込みをされた方で、既に認定を受けている方については、認定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申請が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不要な場合があります。詳しくは区こども家庭課にお問い合わせください。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３歳以上児（全世帯）は月額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３歳未満児（住民税非課税世帯）は月額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年齢計算は４月１日時点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本市に届出をした基準を満たす（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①認可外保育施設に加え、　②一時預かり事業、③病児・病後児保育事業、④ファミリー・サポート・センター事業　の４事業が対象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①～④の４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事業合わせて月額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万円（または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基準を満たすかは各施設におたずねください（市ホームページにも掲載）。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24" y="808420"/>
            <a:ext cx="678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市内の認可外保育施設を利用する保護者の皆様にお知らせします。他市にお住まいの方は、お住まいの自治体にお問合せください。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4664" y="1360730"/>
            <a:ext cx="673263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手続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5262" y="5700167"/>
            <a:ext cx="1159597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無償化額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5262" y="7104218"/>
            <a:ext cx="2202336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kern="0" dirty="0">
                <a:latin typeface="Calibri"/>
                <a:ea typeface="ＭＳ Ｐゴシック"/>
              </a:rPr>
              <a:t>対象施設及び事業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2FD737-2624-4CE6-9CE9-DD5C289AF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97" y="2351632"/>
            <a:ext cx="864255" cy="86425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2868D6-AC9C-4733-97D9-037480F5F841}"/>
              </a:ext>
            </a:extLst>
          </p:cNvPr>
          <p:cNvSpPr txBox="1"/>
          <p:nvPr/>
        </p:nvSpPr>
        <p:spPr>
          <a:xfrm>
            <a:off x="976895" y="3678287"/>
            <a:ext cx="56204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・認可保育所　・認定こども園（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　・小規模保育　・事業所内保育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・家庭的保育　・企業主導型保育　・幼稚園及び認定こども園（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7CDBDCD-9044-4E98-A429-B49DF042D1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8028384"/>
            <a:ext cx="913844" cy="91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492896" y="517457"/>
            <a:ext cx="1351152" cy="704579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26432" y="1230339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214924" y="3739233"/>
            <a:ext cx="1410372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211960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700808" y="1847623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553977"/>
            <a:ext cx="6464295" cy="162095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保育の必要性の認定を受けていない場合、まずは申請が必要となります。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給付認定希望日の前月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１０日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</a:rPr>
              <a:t>までに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請求・支払いは３か月毎の償還払いとなります（年４回の支払い）。</a:t>
            </a: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例）１０月～１２月分→１月に領収書等をご提出→３月にお支払い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無償化の対象は保育料です。通園送迎費、食材料費、行事費、入園料などは、これまでどおり保護者の負担になります。ご注意ください。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92392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施設等利用費の請求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052736" y="1585387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住民税非課税世帯の３歳未満児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日時点）は月額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52736" y="2123728"/>
            <a:ext cx="15478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利用料の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32656" y="1190361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80907" y="1438806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0888" y="2475056"/>
            <a:ext cx="128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領収証等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953200" y="3851920"/>
            <a:ext cx="327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6872" y="3216042"/>
            <a:ext cx="31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②給付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認定（今回のお知らせで主となる手続）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4C57B5-5335-463F-8100-E940232FEF11}"/>
              </a:ext>
            </a:extLst>
          </p:cNvPr>
          <p:cNvSpPr/>
          <p:nvPr/>
        </p:nvSpPr>
        <p:spPr>
          <a:xfrm>
            <a:off x="214923" y="7391008"/>
            <a:ext cx="6223701" cy="148598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AB079139-EDBF-4EF5-A874-E809F398D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76" y="7669918"/>
            <a:ext cx="5791255" cy="71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2430</TotalTime>
  <Words>172</Words>
  <Application>Microsoft Office PowerPoint</Application>
  <PresentationFormat>画面に合わせる (4:3)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渋谷　賢太</cp:lastModifiedBy>
  <cp:revision>59</cp:revision>
  <cp:lastPrinted>2019-08-29T11:43:35Z</cp:lastPrinted>
  <dcterms:created xsi:type="dcterms:W3CDTF">2018-11-02T04:10:29Z</dcterms:created>
  <dcterms:modified xsi:type="dcterms:W3CDTF">2019-12-05T23:31:12Z</dcterms:modified>
</cp:coreProperties>
</file>