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1" r:id="rId3"/>
  </p:sldIdLst>
  <p:sldSz cx="9906000" cy="6858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海老原　美緒" initials="海老原　美緒" lastIdx="2" clrIdx="0">
    <p:extLst>
      <p:ext uri="{19B8F6BF-5375-455C-9EA6-DF929625EA0E}">
        <p15:presenceInfo xmlns:p15="http://schemas.microsoft.com/office/powerpoint/2012/main" userId="S-1-5-21-787101530-2975022503-341640924-726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47" autoAdjust="0"/>
    <p:restoredTop sz="97584" autoAdjust="0"/>
  </p:normalViewPr>
  <p:slideViewPr>
    <p:cSldViewPr>
      <p:cViewPr varScale="1">
        <p:scale>
          <a:sx n="59" d="100"/>
          <a:sy n="59" d="100"/>
        </p:scale>
        <p:origin x="1676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2"/>
    </p:cViewPr>
  </p:sorterViewPr>
  <p:notesViewPr>
    <p:cSldViewPr>
      <p:cViewPr varScale="1">
        <p:scale>
          <a:sx n="44" d="100"/>
          <a:sy n="44" d="100"/>
        </p:scale>
        <p:origin x="286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632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3" y="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/>
          <a:lstStyle>
            <a:lvl1pPr algn="r">
              <a:defRPr sz="1200"/>
            </a:lvl1pPr>
          </a:lstStyle>
          <a:p>
            <a:fld id="{29745E56-9D69-4F54-9AA7-A206FA1D7F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1" tIns="45731" rIns="91461" bIns="457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688008"/>
            <a:ext cx="5389880" cy="4441270"/>
          </a:xfrm>
          <a:prstGeom prst="rect">
            <a:avLst/>
          </a:prstGeom>
        </p:spPr>
        <p:txBody>
          <a:bodyPr vert="horz" lIns="91461" tIns="45731" rIns="91461" bIns="457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3" y="937430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 anchor="b"/>
          <a:lstStyle>
            <a:lvl1pPr algn="r">
              <a:defRPr sz="1200"/>
            </a:lvl1pPr>
          </a:lstStyle>
          <a:p>
            <a:fld id="{83BE6031-E9E9-4472-9B70-9DD9883DD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72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08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 userDrawn="1"/>
        </p:nvSpPr>
        <p:spPr>
          <a:xfrm>
            <a:off x="1" y="0"/>
            <a:ext cx="9905999" cy="541678"/>
          </a:xfrm>
          <a:prstGeom prst="rect">
            <a:avLst/>
          </a:prstGeom>
          <a:solidFill>
            <a:srgbClr val="00B050"/>
          </a:solidFill>
        </p:spPr>
        <p:txBody>
          <a:bodyPr vert="horz" lIns="360000" tIns="144000" rIns="36000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Picture 2" descr="C:\Users\user\Documents\1仕事フォルダ\201911大漁まつり\大漁まつりマニュアル用資料\大漁まつりロゴ.png">
            <a:extLst>
              <a:ext uri="{FF2B5EF4-FFF2-40B4-BE49-F238E27FC236}">
                <a16:creationId xmlns:a16="http://schemas.microsoft.com/office/drawing/2014/main" id="{0A4C25C6-789A-800E-A8EA-6F46B7B177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5288" y="40273"/>
            <a:ext cx="2122967" cy="46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B989AC-C1E1-208E-9E2F-A87040B560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618F-170C-4B49-99EC-177702692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35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407962-48AC-9C5C-0510-ABCA2607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4199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E9C04C1-2A1E-15E1-A2E7-58E896C4F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73280" y="6309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3F618F-170C-4B49-99EC-177702692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2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8470" y="3686797"/>
            <a:ext cx="9289032" cy="27665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180000" rtlCol="0">
            <a:no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協賛金のお振込み先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下記口座に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令和７年９月５日（金）まで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にお振込み頂ければ誠に幸いに存じます。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振込手数料はご負担頂きたくお願い申し上げます。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（金融機関名）　千葉銀行　千葉市役所出張所　普通預金　３０６５１１３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（口座名義）　　千葉市民産業まつり実行委員会　事務局長　山崎和貴（ヤマザキカズキ）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470" y="836712"/>
            <a:ext cx="9289032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180000" rtlCol="0">
            <a:no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お申込み・お問い合わせ先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ご協賛いただける団体様は、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令和７年８月２９日（金）まで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に、協賛申込書の提出をお願い申し上げます。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千葉市民産業まつり実行委員会事務局（千葉市経済農政局経済部　観光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MICE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企画課内）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043-245-5282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043-245-5558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kanko.EAE@city.chiba.lg.jp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所在地／〒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260-8722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千葉市中央区千葉港１番１号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お問い合わせ時間／平日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1E9074CF-81ED-1FFF-746C-DEFED90B0532}"/>
              </a:ext>
            </a:extLst>
          </p:cNvPr>
          <p:cNvSpPr/>
          <p:nvPr/>
        </p:nvSpPr>
        <p:spPr>
          <a:xfrm>
            <a:off x="992546" y="5769260"/>
            <a:ext cx="7920880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当実行委員会は適格請求書発行事業者ではありません。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C2FCD3-FF69-EC7A-8DAF-34B6CFD78BE7}"/>
              </a:ext>
            </a:extLst>
          </p:cNvPr>
          <p:cNvSpPr txBox="1"/>
          <p:nvPr/>
        </p:nvSpPr>
        <p:spPr>
          <a:xfrm>
            <a:off x="0" y="0"/>
            <a:ext cx="740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お申込み・お振込み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34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47029" y="329205"/>
            <a:ext cx="6211957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千葉湊大漁まつり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～第４９回千葉市民産業まつり～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協賛申込書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10259"/>
              </p:ext>
            </p:extLst>
          </p:nvPr>
        </p:nvGraphicFramePr>
        <p:xfrm>
          <a:off x="250910" y="1124744"/>
          <a:ext cx="9289032" cy="4680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お申込日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令和７年　　　　　月　　　　　日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5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掲載用社名・団体名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00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企業名・団体名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157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5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所在地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ご担当部署／ご担当者名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部署：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0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ﾒｰﾙ：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ご協賛コース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（〇をお付け下さい）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Ａ　　　Ｂ　　　Ｃ　　　Ｄ　　　Ｅ　　　Ｆ　　　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6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請求書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（〇をお付け下さい）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要　　　　　　　　　　　不要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0910" y="5949280"/>
            <a:ext cx="928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ご協賛コース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Ａ～Ｃ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の協賛社様は、御社（団体）のロゴデータをイラストレータ形式でご支給ください。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送り先は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kanko.EAE@city.chiba.lg.jp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までお願い致します。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268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282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海老原　美緒</dc:creator>
  <cp:lastModifiedBy>堀越　大樹</cp:lastModifiedBy>
  <cp:revision>45</cp:revision>
  <cp:lastPrinted>2025-06-09T07:40:27Z</cp:lastPrinted>
  <dcterms:modified xsi:type="dcterms:W3CDTF">2025-07-25T07:34:34Z</dcterms:modified>
</cp:coreProperties>
</file>