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E9"/>
    <a:srgbClr val="FECB09"/>
    <a:srgbClr val="FFB503"/>
    <a:srgbClr val="843C0C"/>
    <a:srgbClr val="3D1C05"/>
    <a:srgbClr val="68DE06"/>
    <a:srgbClr val="B5FF00"/>
    <a:srgbClr val="3EBD00"/>
    <a:srgbClr val="FF66B7"/>
    <a:srgbClr val="D2BA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7" autoAdjust="0"/>
    <p:restoredTop sz="94660"/>
  </p:normalViewPr>
  <p:slideViewPr>
    <p:cSldViewPr snapToGrid="0">
      <p:cViewPr>
        <p:scale>
          <a:sx n="104" d="100"/>
          <a:sy n="104" d="100"/>
        </p:scale>
        <p:origin x="208" y="-29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プレースホルダー 9"/>
          <p:cNvSpPr>
            <a:spLocks noGrp="1"/>
          </p:cNvSpPr>
          <p:nvPr>
            <p:ph type="body" sz="quarter" idx="11" hasCustomPrompt="1"/>
          </p:nvPr>
        </p:nvSpPr>
        <p:spPr>
          <a:xfrm>
            <a:off x="419311" y="1588287"/>
            <a:ext cx="6721050" cy="1063812"/>
          </a:xfrm>
          <a:ln>
            <a:noFill/>
          </a:ln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FontTx/>
              <a:buNone/>
              <a:defRPr sz="9600" b="0" cap="none" spc="0">
                <a:ln w="285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イベント名</a:t>
            </a:r>
          </a:p>
        </p:txBody>
      </p:sp>
      <p:sp>
        <p:nvSpPr>
          <p:cNvPr id="13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926802" y="3618960"/>
            <a:ext cx="1581018" cy="150684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7500" b="1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Segoe WP Black" panose="020B0A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5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3600661" y="3939356"/>
            <a:ext cx="1922995" cy="10022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4500" b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latin typeface="Segoe WP Black" panose="020B0A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（日）</a:t>
            </a:r>
          </a:p>
        </p:txBody>
      </p:sp>
      <p:sp>
        <p:nvSpPr>
          <p:cNvPr id="16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65210" y="3618960"/>
            <a:ext cx="1581018" cy="150684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7500" b="1"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Segoe WP Black" panose="020B0A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8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2091" y="5399179"/>
            <a:ext cx="4405821" cy="963383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4800" b="1">
                <a:ln w="38100">
                  <a:noFill/>
                </a:ln>
                <a:solidFill>
                  <a:srgbClr val="FF0000"/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〇〇〇小学校</a:t>
            </a:r>
          </a:p>
        </p:txBody>
      </p:sp>
      <p:sp>
        <p:nvSpPr>
          <p:cNvPr id="19" name="テキスト プレースホルダー 9"/>
          <p:cNvSpPr>
            <a:spLocks noGrp="1"/>
          </p:cNvSpPr>
          <p:nvPr>
            <p:ph type="body" sz="quarter" idx="17" hasCustomPrompt="1"/>
          </p:nvPr>
        </p:nvSpPr>
        <p:spPr>
          <a:xfrm>
            <a:off x="216228" y="4709254"/>
            <a:ext cx="5131010" cy="889764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4400" b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 dirty="0"/>
              <a:t>00:00 </a:t>
            </a:r>
            <a:r>
              <a:rPr kumimoji="1" lang="ja-JP" altLang="en-US" dirty="0"/>
              <a:t>～ 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21" name="テキスト プレースホルダー 9"/>
          <p:cNvSpPr>
            <a:spLocks noGrp="1"/>
          </p:cNvSpPr>
          <p:nvPr>
            <p:ph type="body" sz="quarter" idx="18" hasCustomPrompt="1"/>
          </p:nvPr>
        </p:nvSpPr>
        <p:spPr>
          <a:xfrm>
            <a:off x="1564323" y="223679"/>
            <a:ext cx="4431026" cy="696794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4000" b="1" baseline="0">
                <a:solidFill>
                  <a:schemeClr val="tx1"/>
                </a:solidFill>
                <a:effectLst>
                  <a:glow rad="101600">
                    <a:schemeClr val="bg1">
                      <a:alpha val="8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〇〇〇町 </a:t>
            </a:r>
          </a:p>
        </p:txBody>
      </p:sp>
      <p:sp>
        <p:nvSpPr>
          <p:cNvPr id="27" name="テキスト プレースホルダー 9"/>
          <p:cNvSpPr>
            <a:spLocks noGrp="1"/>
          </p:cNvSpPr>
          <p:nvPr>
            <p:ph type="body" sz="quarter" idx="19" hasCustomPrompt="1"/>
          </p:nvPr>
        </p:nvSpPr>
        <p:spPr>
          <a:xfrm>
            <a:off x="379891" y="10175833"/>
            <a:ext cx="6799890" cy="695391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="0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主催：〇〇〇町内会　〇〇〇実行委員会</a:t>
            </a:r>
          </a:p>
        </p:txBody>
      </p:sp>
      <p:sp>
        <p:nvSpPr>
          <p:cNvPr id="29" name="テキスト プレースホルダー 9"/>
          <p:cNvSpPr>
            <a:spLocks noGrp="1"/>
          </p:cNvSpPr>
          <p:nvPr>
            <p:ph type="body" sz="quarter" idx="20" hasCustomPrompt="1"/>
          </p:nvPr>
        </p:nvSpPr>
        <p:spPr>
          <a:xfrm>
            <a:off x="308400" y="6200319"/>
            <a:ext cx="4044659" cy="830058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baseline="0">
                <a:solidFill>
                  <a:srgbClr val="843C0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◎ここに注意事項を入れましょう。◎ここに注意事項を入れましょう。◎ここに注意事項を入れましょう</a:t>
            </a:r>
          </a:p>
        </p:txBody>
      </p:sp>
      <p:sp>
        <p:nvSpPr>
          <p:cNvPr id="45" name="テキスト プレースホルダー 9"/>
          <p:cNvSpPr>
            <a:spLocks noGrp="1"/>
          </p:cNvSpPr>
          <p:nvPr>
            <p:ph type="body" sz="quarter" idx="21" hasCustomPrompt="1"/>
          </p:nvPr>
        </p:nvSpPr>
        <p:spPr>
          <a:xfrm>
            <a:off x="204910" y="2995641"/>
            <a:ext cx="5318746" cy="857913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4000" b="1" baseline="0">
                <a:solidFill>
                  <a:srgbClr val="843C0C"/>
                </a:solidFill>
                <a:effectLst>
                  <a:glow rad="101600">
                    <a:schemeClr val="bg1"/>
                  </a:glo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コピーを入れましょう</a:t>
            </a:r>
          </a:p>
        </p:txBody>
      </p:sp>
      <p:sp>
        <p:nvSpPr>
          <p:cNvPr id="20" name="テキスト プレースホルダー 9"/>
          <p:cNvSpPr>
            <a:spLocks noGrp="1"/>
          </p:cNvSpPr>
          <p:nvPr>
            <p:ph type="body" sz="quarter" idx="26" hasCustomPrompt="1"/>
          </p:nvPr>
        </p:nvSpPr>
        <p:spPr>
          <a:xfrm>
            <a:off x="555974" y="8005749"/>
            <a:ext cx="1711806" cy="9099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200" b="0" baseline="0">
                <a:solidFill>
                  <a:srgbClr val="3D1C05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コピーを入れましょう</a:t>
            </a:r>
          </a:p>
        </p:txBody>
      </p:sp>
      <p:sp>
        <p:nvSpPr>
          <p:cNvPr id="22" name="テキスト プレースホルダー 404"/>
          <p:cNvSpPr>
            <a:spLocks noGrp="1"/>
          </p:cNvSpPr>
          <p:nvPr>
            <p:ph type="body" sz="quarter" idx="29" hasCustomPrompt="1"/>
          </p:nvPr>
        </p:nvSpPr>
        <p:spPr>
          <a:xfrm>
            <a:off x="555974" y="8701391"/>
            <a:ext cx="1711806" cy="1052034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3D1C0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</a:t>
            </a:r>
          </a:p>
        </p:txBody>
      </p:sp>
      <p:sp>
        <p:nvSpPr>
          <p:cNvPr id="25" name="テキスト プレースホルダー 9"/>
          <p:cNvSpPr>
            <a:spLocks noGrp="1"/>
          </p:cNvSpPr>
          <p:nvPr>
            <p:ph type="body" sz="quarter" idx="30" hasCustomPrompt="1"/>
          </p:nvPr>
        </p:nvSpPr>
        <p:spPr>
          <a:xfrm>
            <a:off x="2819906" y="7517948"/>
            <a:ext cx="1711806" cy="9099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200" b="0" baseline="0">
                <a:solidFill>
                  <a:srgbClr val="3D1C05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コピーを入れましょう</a:t>
            </a:r>
          </a:p>
        </p:txBody>
      </p:sp>
      <p:sp>
        <p:nvSpPr>
          <p:cNvPr id="26" name="テキスト プレースホルダー 404"/>
          <p:cNvSpPr>
            <a:spLocks noGrp="1"/>
          </p:cNvSpPr>
          <p:nvPr>
            <p:ph type="body" sz="quarter" idx="31" hasCustomPrompt="1"/>
          </p:nvPr>
        </p:nvSpPr>
        <p:spPr>
          <a:xfrm>
            <a:off x="2819906" y="8213590"/>
            <a:ext cx="1711806" cy="1052034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rgbClr val="3D1C0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122449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053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03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5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プレースホルダー 9"/>
          <p:cNvSpPr>
            <a:spLocks noGrp="1"/>
          </p:cNvSpPr>
          <p:nvPr>
            <p:ph type="body" sz="quarter" idx="19" hasCustomPrompt="1"/>
          </p:nvPr>
        </p:nvSpPr>
        <p:spPr>
          <a:xfrm>
            <a:off x="379891" y="10251133"/>
            <a:ext cx="6799890" cy="58803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 b="0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主催：〇〇〇町内会　青年部　協賛：〇〇〇町内会 </a:t>
            </a:r>
          </a:p>
        </p:txBody>
      </p:sp>
      <p:sp>
        <p:nvSpPr>
          <p:cNvPr id="30" name="テキスト プレースホルダー 9"/>
          <p:cNvSpPr>
            <a:spLocks noGrp="1"/>
          </p:cNvSpPr>
          <p:nvPr>
            <p:ph type="body" sz="quarter" idx="20" hasCustomPrompt="1"/>
          </p:nvPr>
        </p:nvSpPr>
        <p:spPr>
          <a:xfrm>
            <a:off x="371373" y="9542462"/>
            <a:ext cx="6808408" cy="701728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◎ここに注意事項を入れましょう。◎ここに注意事項を入れましょう。◎ここに注意事項を入れましょう。 ◎ここに注意事項を入れましょう。</a:t>
            </a:r>
          </a:p>
        </p:txBody>
      </p:sp>
      <p:sp>
        <p:nvSpPr>
          <p:cNvPr id="150" name="テキスト プレースホルダー 9"/>
          <p:cNvSpPr>
            <a:spLocks noGrp="1"/>
          </p:cNvSpPr>
          <p:nvPr>
            <p:ph type="body" sz="quarter" idx="26" hasCustomPrompt="1"/>
          </p:nvPr>
        </p:nvSpPr>
        <p:spPr>
          <a:xfrm>
            <a:off x="302748" y="1968968"/>
            <a:ext cx="1711806" cy="9099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300" b="0" baseline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コピーを入れましょう</a:t>
            </a:r>
          </a:p>
        </p:txBody>
      </p:sp>
      <p:sp>
        <p:nvSpPr>
          <p:cNvPr id="15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353437" y="8047320"/>
            <a:ext cx="2015655" cy="132578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4800" b="1">
                <a:solidFill>
                  <a:schemeClr val="bg1"/>
                </a:solidFill>
                <a:latin typeface="Segoe WP Black" panose="020B0A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6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-122961" y="7944976"/>
            <a:ext cx="2832465" cy="1506849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6400" b="1">
                <a:solidFill>
                  <a:schemeClr val="bg1"/>
                </a:solidFill>
                <a:latin typeface="Segoe" panose="020B05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 dirty="0"/>
              <a:t>00/00</a:t>
            </a:r>
            <a:endParaRPr kumimoji="1" lang="ja-JP" altLang="en-US" dirty="0"/>
          </a:p>
        </p:txBody>
      </p:sp>
      <p:sp>
        <p:nvSpPr>
          <p:cNvPr id="18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85113" y="8818355"/>
            <a:ext cx="5953336" cy="851892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4400" b="0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〇〇〇公園 〇〇広場</a:t>
            </a:r>
          </a:p>
        </p:txBody>
      </p:sp>
      <p:sp>
        <p:nvSpPr>
          <p:cNvPr id="19" name="テキスト プレースホルダー 9"/>
          <p:cNvSpPr>
            <a:spLocks noGrp="1"/>
          </p:cNvSpPr>
          <p:nvPr>
            <p:ph type="body" sz="quarter" idx="17" hasCustomPrompt="1"/>
          </p:nvPr>
        </p:nvSpPr>
        <p:spPr>
          <a:xfrm>
            <a:off x="4120519" y="8176504"/>
            <a:ext cx="3443819" cy="846293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3800" b="1">
                <a:solidFill>
                  <a:schemeClr val="bg1"/>
                </a:solidFill>
                <a:latin typeface="Segoe" panose="020B05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405" name="テキスト プレースホルダー 404"/>
          <p:cNvSpPr>
            <a:spLocks noGrp="1"/>
          </p:cNvSpPr>
          <p:nvPr>
            <p:ph type="body" sz="quarter" idx="29" hasCustomPrompt="1"/>
          </p:nvPr>
        </p:nvSpPr>
        <p:spPr>
          <a:xfrm>
            <a:off x="302748" y="2690010"/>
            <a:ext cx="1711806" cy="1052034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</a:t>
            </a:r>
          </a:p>
        </p:txBody>
      </p:sp>
      <p:sp>
        <p:nvSpPr>
          <p:cNvPr id="406" name="テキスト プレースホルダー 9"/>
          <p:cNvSpPr>
            <a:spLocks noGrp="1"/>
          </p:cNvSpPr>
          <p:nvPr>
            <p:ph type="body" sz="quarter" idx="30" hasCustomPrompt="1"/>
          </p:nvPr>
        </p:nvSpPr>
        <p:spPr>
          <a:xfrm>
            <a:off x="5516064" y="449484"/>
            <a:ext cx="1711806" cy="90998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300" b="0" baseline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コピーを入れましょう</a:t>
            </a:r>
          </a:p>
        </p:txBody>
      </p:sp>
      <p:sp>
        <p:nvSpPr>
          <p:cNvPr id="407" name="テキスト プレースホルダー 404"/>
          <p:cNvSpPr>
            <a:spLocks noGrp="1"/>
          </p:cNvSpPr>
          <p:nvPr>
            <p:ph type="body" sz="quarter" idx="31" hasCustomPrompt="1"/>
          </p:nvPr>
        </p:nvSpPr>
        <p:spPr>
          <a:xfrm>
            <a:off x="5516064" y="1170526"/>
            <a:ext cx="1711806" cy="1052034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</a:t>
            </a:r>
          </a:p>
        </p:txBody>
      </p:sp>
      <p:sp>
        <p:nvSpPr>
          <p:cNvPr id="20" name="図プレースホルダー 7"/>
          <p:cNvSpPr>
            <a:spLocks noGrp="1"/>
          </p:cNvSpPr>
          <p:nvPr>
            <p:ph type="pic" sz="quarter" idx="10" hasCustomPrompt="1"/>
          </p:nvPr>
        </p:nvSpPr>
        <p:spPr>
          <a:xfrm>
            <a:off x="-393700" y="4152700"/>
            <a:ext cx="8339534" cy="3805383"/>
          </a:xfrm>
          <a:blipFill dpi="0" rotWithShape="1">
            <a:blip r:embed="rId2"/>
            <a:srcRect/>
            <a:tile tx="0" ty="0" sx="100000" sy="100000" flip="none" algn="ctr"/>
          </a:blipFill>
          <a:effectLst>
            <a:softEdge rad="317500"/>
          </a:effectLst>
        </p:spPr>
        <p:txBody>
          <a:bodyPr tIns="1440000">
            <a:normAutofit/>
          </a:bodyPr>
          <a:lstStyle>
            <a:lvl1pPr marL="0" indent="0" algn="ctr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26775"/>
            <a:ext cx="7559675" cy="15824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8800" b="1" cap="none" spc="0">
                <a:ln w="28575">
                  <a:solidFill>
                    <a:srgbClr val="C00000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t" rotWithShape="0">
                    <a:srgbClr val="FF3300"/>
                  </a:outerShdw>
                </a:effectLst>
                <a:latin typeface="HG明朝E" panose="02020909000000000000" pitchFamily="17" charset="-128"/>
                <a:ea typeface="HG明朝E" panose="02020909000000000000" pitchFamily="17" charset="-128"/>
                <a:cs typeface="メイリオ" panose="020B0604030504040204" pitchFamily="50" charset="-128"/>
              </a:defRPr>
            </a:lvl1pPr>
            <a:lvl2pPr marL="377967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755934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133901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511869" indent="0" algn="ctr">
              <a:buFontTx/>
              <a:buNone/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イベント名</a:t>
            </a: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164" y="276309"/>
            <a:ext cx="3847394" cy="370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84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6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18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31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88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765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70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25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370EC-6C98-4846-AAB1-A846D328FDDB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9DB4-5AC3-49D6-975B-192BBC60F8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04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8B04E050-FAAB-3C84-1D63-915BE4FD6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738554"/>
              </p:ext>
            </p:extLst>
          </p:nvPr>
        </p:nvGraphicFramePr>
        <p:xfrm>
          <a:off x="211808" y="232008"/>
          <a:ext cx="7136058" cy="10244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0716">
                  <a:extLst>
                    <a:ext uri="{9D8B030D-6E8A-4147-A177-3AD203B41FA5}">
                      <a16:colId xmlns:a16="http://schemas.microsoft.com/office/drawing/2014/main" val="883007998"/>
                    </a:ext>
                  </a:extLst>
                </a:gridCol>
                <a:gridCol w="867336">
                  <a:extLst>
                    <a:ext uri="{9D8B030D-6E8A-4147-A177-3AD203B41FA5}">
                      <a16:colId xmlns:a16="http://schemas.microsoft.com/office/drawing/2014/main" val="2288268726"/>
                    </a:ext>
                  </a:extLst>
                </a:gridCol>
                <a:gridCol w="4888006">
                  <a:extLst>
                    <a:ext uri="{9D8B030D-6E8A-4147-A177-3AD203B41FA5}">
                      <a16:colId xmlns:a16="http://schemas.microsoft.com/office/drawing/2014/main" val="4197794579"/>
                    </a:ext>
                  </a:extLst>
                </a:gridCol>
              </a:tblGrid>
              <a:tr h="505014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2000" kern="0" spc="87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団体名</a:t>
                      </a:r>
                      <a:endParaRPr lang="ja-JP" sz="2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132833"/>
                  </a:ext>
                </a:extLst>
              </a:tr>
              <a:tr h="497519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2000" kern="0" spc="395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団体人数</a:t>
                      </a:r>
                      <a:endParaRPr lang="ja-JP" sz="2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2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（大人）　</a:t>
                      </a:r>
                      <a:r>
                        <a:rPr lang="ja-JP" altLang="en-US" sz="2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2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　　人　　　　（子ども）　　</a:t>
                      </a:r>
                      <a:r>
                        <a:rPr lang="ja-JP" altLang="en-US" sz="2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24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　人</a:t>
                      </a:r>
                      <a:endParaRPr lang="ja-JP" sz="24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193350"/>
                  </a:ext>
                </a:extLst>
              </a:tr>
              <a:tr h="489079">
                <a:tc rowSpan="4">
                  <a:txBody>
                    <a:bodyPr/>
                    <a:lstStyle/>
                    <a:p>
                      <a:pPr algn="ctr">
                        <a:spcBef>
                          <a:spcPts val="7200"/>
                        </a:spcBef>
                        <a:spcAft>
                          <a:spcPts val="7200"/>
                        </a:spcAft>
                      </a:pPr>
                      <a:r>
                        <a:rPr lang="ja-JP" sz="2000" kern="0" spc="87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代表者</a:t>
                      </a:r>
                      <a:endParaRPr lang="ja-JP" sz="2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氏　名</a:t>
                      </a:r>
                      <a:endParaRPr lang="ja-JP" sz="18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518837"/>
                  </a:ext>
                </a:extLst>
              </a:tr>
              <a:tr h="6849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150"/>
                        </a:spcBef>
                        <a:spcAft>
                          <a:spcPts val="2700"/>
                        </a:spcAft>
                      </a:pPr>
                      <a:r>
                        <a:rPr lang="ja-JP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住　所</a:t>
                      </a:r>
                      <a:endParaRPr lang="ja-JP" sz="18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150"/>
                        </a:spcBef>
                        <a:spcAft>
                          <a:spcPts val="2700"/>
                        </a:spcAft>
                      </a:pPr>
                      <a:r>
                        <a:rPr lang="ja-JP" sz="11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〒</a:t>
                      </a:r>
                      <a:endParaRPr lang="ja-JP" sz="1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163578"/>
                  </a:ext>
                </a:extLst>
              </a:tr>
              <a:tr h="12367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sz="1100" kern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在勤・在学の場合は、勤務先又は通学先の住所・名称も記入してください</a:t>
                      </a:r>
                      <a:r>
                        <a:rPr lang="ja-JP" sz="11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。</a:t>
                      </a:r>
                      <a:endParaRPr lang="ja-JP" sz="1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ja-JP" sz="11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〒</a:t>
                      </a:r>
                      <a:endParaRPr lang="ja-JP" sz="10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ja-JP" sz="11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名称　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086115"/>
                  </a:ext>
                </a:extLst>
              </a:tr>
              <a:tr h="14435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ja-JP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連絡先</a:t>
                      </a:r>
                      <a:endParaRPr lang="ja-JP" sz="18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電　話</a:t>
                      </a:r>
                      <a:r>
                        <a:rPr lang="ja-JP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　　　　（　　　　）　　　</a:t>
                      </a:r>
                      <a:endParaRPr lang="en-US" altLang="ja-JP" sz="18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ja-JP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　　　</a:t>
                      </a:r>
                    </a:p>
                    <a:p>
                      <a:pPr algn="just"/>
                      <a:r>
                        <a:rPr lang="en-US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ja-JP" sz="1800" kern="1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メール</a:t>
                      </a:r>
                      <a:endParaRPr lang="en-US" altLang="ja-JP" sz="18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endParaRPr lang="en-US" altLang="ja-JP" sz="1800" kern="1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582775"/>
                  </a:ext>
                </a:extLst>
              </a:tr>
              <a:tr h="2305878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2000" kern="0" spc="395" dirty="0">
                          <a:solidFill>
                            <a:schemeClr val="tx1"/>
                          </a:solidFill>
                          <a:effectLst/>
                        </a:rPr>
                        <a:t>出演内容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（できるだけ詳しくお書きください。）</a:t>
                      </a: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330405"/>
                  </a:ext>
                </a:extLst>
              </a:tr>
              <a:tr h="909944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altLang="en-US" sz="2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希望</a:t>
                      </a:r>
                      <a:endParaRPr lang="en-US" altLang="ja-JP" sz="2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altLang="en-US" sz="20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ステージ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endParaRPr lang="en-US" altLang="ja-JP" sz="18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altLang="en-US" sz="180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メインステージ・穴川コミュニティセンター体育館</a:t>
                      </a:r>
                      <a:endParaRPr lang="en-US" altLang="ja-JP" sz="18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altLang="ja-JP" sz="1000" b="1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ご希望の場所で</a:t>
                      </a:r>
                      <a:r>
                        <a:rPr lang="ja-JP" altLang="en-US" sz="1000" b="1" kern="10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出演できない場合があります</a:t>
                      </a:r>
                      <a:r>
                        <a:rPr lang="ja-JP" altLang="en-US" sz="1000" b="1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。予めご了承ください</a:t>
                      </a:r>
                      <a:r>
                        <a:rPr lang="ja-JP" altLang="en-US" sz="1000" kern="100" dirty="0"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。</a:t>
                      </a:r>
                      <a:endParaRPr lang="en-US" alt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293061"/>
                  </a:ext>
                </a:extLst>
              </a:tr>
              <a:tr h="1274859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2000" kern="0" dirty="0">
                          <a:solidFill>
                            <a:schemeClr val="tx1"/>
                          </a:solidFill>
                          <a:effectLst/>
                        </a:rPr>
                        <a:t>区内での</a:t>
                      </a:r>
                      <a:endParaRPr lang="en-US" altLang="ja-JP" sz="2000" kern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ja-JP" sz="2000" kern="0" dirty="0">
                          <a:solidFill>
                            <a:schemeClr val="tx1"/>
                          </a:solidFill>
                          <a:effectLst/>
                        </a:rPr>
                        <a:t>活動状況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43866"/>
                  </a:ext>
                </a:extLst>
              </a:tr>
              <a:tr h="327932">
                <a:tc rowSpan="2">
                  <a:txBody>
                    <a:bodyPr/>
                    <a:lstStyle/>
                    <a:p>
                      <a:pPr indent="139700" algn="ctr"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ja-JP" sz="2000" kern="100" dirty="0">
                          <a:solidFill>
                            <a:schemeClr val="tx1"/>
                          </a:solidFill>
                          <a:effectLst/>
                        </a:rPr>
                        <a:t>持ち込み備品</a:t>
                      </a:r>
                      <a:endParaRPr lang="ja-JP" sz="2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あ　り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備品名・数量</a:t>
                      </a: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595337"/>
                  </a:ext>
                </a:extLst>
              </a:tr>
              <a:tr h="3204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な　し</a:t>
                      </a:r>
                      <a:endParaRPr lang="ja-JP" sz="10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endParaRPr lang="ja-JP" sz="1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227" marR="62227" marT="0" marB="0"/>
                </a:tc>
                <a:extLst>
                  <a:ext uri="{0D108BD9-81ED-4DB2-BD59-A6C34878D82A}">
                    <a16:rowId xmlns:a16="http://schemas.microsoft.com/office/drawing/2014/main" val="1975194759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7808586-3480-43BE-08D6-0DC3FBEBD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038" y="2820988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1075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</TotalTime>
  <Words>102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HG創英角ｺﾞｼｯｸUB</vt:lpstr>
      <vt:lpstr>HG創英角ﾎﾟｯﾌﾟ体</vt:lpstr>
      <vt:lpstr>HG明朝E</vt:lpstr>
      <vt:lpstr>Segoe</vt:lpstr>
      <vt:lpstr>Segoe WP Black</vt:lpstr>
      <vt:lpstr>メイリオ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和田　海渡</dc:creator>
  <cp:lastModifiedBy>和田　海渡</cp:lastModifiedBy>
  <cp:revision>11</cp:revision>
  <cp:lastPrinted>2025-06-20T03:31:25Z</cp:lastPrinted>
  <dcterms:created xsi:type="dcterms:W3CDTF">2015-03-13T03:15:21Z</dcterms:created>
  <dcterms:modified xsi:type="dcterms:W3CDTF">2025-07-08T09:51:51Z</dcterms:modified>
</cp:coreProperties>
</file>