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D7AB3-8101-4F44-901E-EB06C7B5B101}" type="datetimeFigureOut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649D8-3E2F-47CA-8F19-B325433114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603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27E4F-91FD-3683-72C5-A9A39139B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3C0044-2A67-0472-8E1F-256FCDEE9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C048A-9030-82B1-1BB2-F189B299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6227-6EE2-4BC1-BBA7-B5EA035365F8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12248A-0967-0DCC-E671-D3CA0C676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55BC0C-937F-54D2-A959-BA6A4E32C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789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37866-7057-6D6C-6C23-14FE28C2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59A586-2C0B-7938-0C78-26A4B9A2C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53EFA-7FF9-08AE-3BB1-2B3F2BB0A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82CD-C3EE-4F72-AC8B-1BEF0A9BBE78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25E4E-12DD-9D03-FC8F-DCC835F9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2B817E-F896-F003-DD65-7D4C2001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21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B493AE-DBF3-7817-516D-BFD3031B4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7DFF69-C2C4-95D5-A2F5-871743A0E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E3A093-2CBD-17B2-7A20-50BB3F6F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DD69-A526-45BD-83B8-9EF973568322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06B8BF-8865-2ABB-B097-5039F7AFC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FC6F35-EFE8-4CBE-5D10-9FE2A147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01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4780A-5690-E32F-A2D9-758219AD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E07D4D-04E8-85A0-2B51-843A5766D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8A017-8D81-1A7A-9EE7-1E9F8310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60826-117C-4AEC-A933-9CA0C39A94CC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172C63-555E-2525-2AA0-A58EB4940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A085A-8DD7-323B-9328-539B0463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06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6F63F-CF7C-A3BA-4DBA-8FF0B38A6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B75945-63A3-EA3B-CB25-427A85726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BFD27-5BA4-8791-5E59-DB84CE35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6B12-DF10-4A5C-8E47-D2E6C3BEECCB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55CC8A-5DCC-9EA8-CCDC-D4CFFAB3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3FC7C4-938F-784D-D93D-A0BA834C3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20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A30911-EFC2-3A72-8E20-D5718F42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AADC0C-4B42-CFC5-4D6D-DB11B6003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ED0478-6C94-AFEF-C547-F18BF1003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909DBF-0EE0-8522-5DBB-BC402E453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46FD4-3FC0-4D89-B17D-46BFBB205CBC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1C3950-3508-D1B1-3CBE-C4C611019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8C0253-8F65-718C-B0F6-79AD8D765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8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10CA73-ED1C-61DC-DF8B-E4E0853B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D6E24A-D782-9AB5-C716-AE74694C6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F4903A-E8B3-29F4-EC33-92826B42E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6B9DA75-4ED5-07D2-C846-971A64C6B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815D4D3-C297-5247-17CE-4B0A56C93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06FD1C9-905B-F4B3-63BF-8B5D2D8F6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8381-5BF7-49BD-8081-B1205A0C90CE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9D5F8F3-BEAE-2A64-7841-B8E8A9710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2310A-16E2-2FEF-7362-8DF157EA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67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32688-96D7-616D-C30A-61246817D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F4899C-F417-D51B-5541-52F35027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F0AF5-5D14-4F9D-8B9F-82B2F7B7DF87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60155C-BA14-C2A6-53AF-EF9BAE41E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5EAC4EE-49B7-9AC4-E2BF-661635698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90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F2F78EC-0B1B-F284-052F-D511D9F30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DDED-0DBF-437E-A3A0-A27BC3AE9C25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ACEEAAF-9C2B-2236-AC94-983CA8A4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4D106CF-B6FB-8D36-728B-800FE285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561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3DA450-D9BD-180E-5C55-BF852A01D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2FC92D-2E29-9489-8CA1-250E9FA60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0C3F04-3BC9-96A0-5AC0-F4F2ADA60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139957-D6FF-B024-6FB2-F11EBEB43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D933C-8205-4B38-8D20-367C3A546D49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A3EDD5-CFF7-3C5A-427F-FA8F4800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E34C36-2328-ABED-97D9-5D94FD55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5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2101DB-A42F-080C-89CE-9EC389DB8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ED1634-9247-F495-7BC3-2CEF8932E9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C0B70B-1394-00A3-301D-11E262934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FBCA4F-D544-F729-D247-31ACC42C4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978EC-EC28-46CB-8683-0702A8EEA287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203EA9-90B8-9EB2-7F2F-0F55B92E7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D07740-156F-0D2F-0B1F-8BE62A45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43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F3F0E51-AB73-E95A-5497-B1053B733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28C901-5B8D-3B6F-52EE-53A8FFB90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54226D-D247-E5FE-FE9D-1EC9D23406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E024CB-773E-4468-82BB-10B3B4322C6B}" type="datetime1">
              <a:rPr kumimoji="1" lang="ja-JP" altLang="en-US" smtClean="0"/>
              <a:t>2025/4/4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7691B2-19EE-40D9-B8F6-525227059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91DB63-F22C-C5F4-C773-A01CD9DAA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CB54F7-5369-4B57-AEA7-8263B1D3FA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290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1BFB17-1613-5E13-B6D2-D14927C32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6516"/>
            <a:ext cx="9144000" cy="1773237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千葉市フレイル改善事業</a:t>
            </a:r>
            <a:br>
              <a:rPr kumimoji="1" lang="en-US" altLang="ja-JP" sz="5400" dirty="0"/>
            </a:br>
            <a:r>
              <a:rPr kumimoji="1" lang="ja-JP" altLang="en-US" sz="5400" dirty="0"/>
              <a:t>企画提案書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007F42-5247-2F6E-1A60-8233F54B3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2151" y="4426602"/>
            <a:ext cx="10874829" cy="1291368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3200" dirty="0"/>
              <a:t>［事業所（訪問看護ステーション）］</a:t>
            </a:r>
            <a:r>
              <a:rPr lang="en-US" altLang="ja-JP" sz="3200" dirty="0"/>
              <a:t> </a:t>
            </a:r>
            <a:r>
              <a:rPr lang="en-US" altLang="ja-JP" sz="1600" dirty="0"/>
              <a:t>※</a:t>
            </a:r>
            <a:r>
              <a:rPr lang="ja-JP" altLang="en-US" sz="1600" dirty="0"/>
              <a:t>正本のみ記載</a:t>
            </a:r>
            <a:endParaRPr kumimoji="1" lang="en-US" altLang="ja-JP" sz="3200" dirty="0"/>
          </a:p>
          <a:p>
            <a:pPr algn="l"/>
            <a:endParaRPr kumimoji="1" lang="ja-JP" altLang="en-US" sz="32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CA98622-5994-4E38-24A8-30CFE215233D}"/>
              </a:ext>
            </a:extLst>
          </p:cNvPr>
          <p:cNvSpPr txBox="1">
            <a:spLocks/>
          </p:cNvSpPr>
          <p:nvPr/>
        </p:nvSpPr>
        <p:spPr>
          <a:xfrm>
            <a:off x="531779" y="5979660"/>
            <a:ext cx="11375572" cy="5592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000" dirty="0"/>
              <a:t>※</a:t>
            </a:r>
            <a:r>
              <a:rPr lang="ja-JP" altLang="en-US" sz="2000" dirty="0"/>
              <a:t>記載枠について、内容が枠内に収まらない場合は、適宜枠を拡大または追加してください。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D12E2D45-86F2-3CCA-8849-36870330E49C}"/>
              </a:ext>
            </a:extLst>
          </p:cNvPr>
          <p:cNvSpPr txBox="1">
            <a:spLocks/>
          </p:cNvSpPr>
          <p:nvPr/>
        </p:nvSpPr>
        <p:spPr>
          <a:xfrm>
            <a:off x="782151" y="2783316"/>
            <a:ext cx="10874829" cy="1291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/>
              <a:t>［申込者（運営法人）］</a:t>
            </a:r>
            <a:r>
              <a:rPr lang="en-US" altLang="ja-JP" sz="1600" dirty="0"/>
              <a:t>※</a:t>
            </a:r>
            <a:r>
              <a:rPr lang="ja-JP" altLang="en-US" sz="1600" dirty="0"/>
              <a:t>正本のみ記載</a:t>
            </a:r>
            <a:endParaRPr lang="en-US" altLang="ja-JP" sz="3200" dirty="0"/>
          </a:p>
          <a:p>
            <a:pPr algn="l"/>
            <a:r>
              <a:rPr lang="ja-JP" altLang="en-US" sz="3200" dirty="0"/>
              <a:t>　　　　　　　　　　　　　　　　　　　　　　　　</a:t>
            </a:r>
            <a:r>
              <a:rPr lang="ja-JP" altLang="en-US" sz="2000" dirty="0"/>
              <a:t>印</a:t>
            </a:r>
            <a:endParaRPr lang="ja-JP" altLang="en-US" sz="3200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E44180-BB46-4C45-1F2E-43ECC0F96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334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2" y="1073606"/>
            <a:ext cx="11375572" cy="700766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（１）本事業に関して、どのように取組んでいきたいか、基本的な考え方（理念等）をご記入くだ</a:t>
            </a:r>
            <a:br>
              <a:rPr kumimoji="1" lang="en-US" altLang="ja-JP" sz="2000" dirty="0"/>
            </a:br>
            <a:r>
              <a:rPr kumimoji="1" lang="ja-JP" altLang="en-US" sz="2000" dirty="0"/>
              <a:t>　　さい。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2F9C77-534F-1080-F3DF-C631E20FDA90}"/>
              </a:ext>
            </a:extLst>
          </p:cNvPr>
          <p:cNvSpPr/>
          <p:nvPr/>
        </p:nvSpPr>
        <p:spPr>
          <a:xfrm>
            <a:off x="272142" y="1861456"/>
            <a:ext cx="11244943" cy="2383971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１　事業の実施方針について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5ACD0A-DA82-4C82-9B25-9F2CBACBA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58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2" y="1073605"/>
            <a:ext cx="11375572" cy="930275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</a:t>
            </a:r>
            <a:r>
              <a:rPr lang="ja-JP" altLang="en-US" sz="2000" dirty="0"/>
              <a:t>本事業は「触らないアプローチ」を徹底し、動機付け面談によりセルフケアにつなぐ支援を</a:t>
            </a:r>
            <a:br>
              <a:rPr lang="en-US" altLang="ja-JP" sz="2000" dirty="0"/>
            </a:br>
            <a:r>
              <a:rPr lang="ja-JP" altLang="en-US" sz="2000" dirty="0"/>
              <a:t>　　行います。事業所内のリハビリテーション専門職が本事業の趣旨や内容（支援方法）を十分に</a:t>
            </a:r>
            <a:br>
              <a:rPr lang="en-US" altLang="ja-JP" sz="2000" dirty="0"/>
            </a:br>
            <a:r>
              <a:rPr lang="ja-JP" altLang="en-US" sz="2000" dirty="0"/>
              <a:t>　　理解してサービス提供できるようするための方法等についてご記入ください。</a:t>
            </a:r>
            <a:endParaRPr kumimoji="1" lang="ja-JP" altLang="en-US" sz="20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2F9C77-534F-1080-F3DF-C631E20FDA90}"/>
              </a:ext>
            </a:extLst>
          </p:cNvPr>
          <p:cNvSpPr/>
          <p:nvPr/>
        </p:nvSpPr>
        <p:spPr>
          <a:xfrm>
            <a:off x="272142" y="2100942"/>
            <a:ext cx="11244943" cy="2971801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２　事業の実施方法について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667ABD-BA03-372B-1E21-C82C16D43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8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2" y="1073606"/>
            <a:ext cx="11375572" cy="733424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（１）利用者を地域の活動や趣味活動などにつなぐために、関係機関とどのように連携していくか</a:t>
            </a:r>
            <a:br>
              <a:rPr kumimoji="1" lang="en-US" altLang="ja-JP" sz="2000" dirty="0"/>
            </a:br>
            <a:r>
              <a:rPr kumimoji="1" lang="ja-JP" altLang="en-US" sz="2000" dirty="0"/>
              <a:t>　　をご記入ください。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2F9C77-534F-1080-F3DF-C631E20FDA90}"/>
              </a:ext>
            </a:extLst>
          </p:cNvPr>
          <p:cNvSpPr/>
          <p:nvPr/>
        </p:nvSpPr>
        <p:spPr>
          <a:xfrm>
            <a:off x="337456" y="1807030"/>
            <a:ext cx="11244943" cy="2231569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３　セルフマネジメントの支援について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B91341-6638-0789-EDE0-CAEBEC40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273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2" y="1073606"/>
            <a:ext cx="11375572" cy="461280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（１）職員体制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４　実施体制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EA7773F-9735-8E3D-8ED0-6F35FD154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065062"/>
              </p:ext>
            </p:extLst>
          </p:nvPr>
        </p:nvGraphicFramePr>
        <p:xfrm>
          <a:off x="801913" y="1574800"/>
          <a:ext cx="541866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7720408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1985453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職　種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在籍人数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1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理学療法士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82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作業療法士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11000402020202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696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看護師または保健師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11000402020202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  <a:endParaRPr kumimoji="1" lang="ja-JP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110004020202020204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その他の医療専門職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110004020202020204"/>
                          <a:ea typeface="游ゴシック" panose="020B0400000000000000" pitchFamily="50" charset="-128"/>
                          <a:cs typeface="+mn-cs"/>
                        </a:rPr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263322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284FA47A-C84E-6837-DE6C-0E8CDF127985}"/>
              </a:ext>
            </a:extLst>
          </p:cNvPr>
          <p:cNvSpPr txBox="1">
            <a:spLocks/>
          </p:cNvSpPr>
          <p:nvPr/>
        </p:nvSpPr>
        <p:spPr>
          <a:xfrm>
            <a:off x="272142" y="3724503"/>
            <a:ext cx="11375572" cy="461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/>
              <a:t>（２）訪問可能人数（</a:t>
            </a:r>
            <a:r>
              <a:rPr lang="en-US" altLang="ja-JP" sz="2000" dirty="0"/>
              <a:t>※</a:t>
            </a:r>
            <a:r>
              <a:rPr lang="ja-JP" altLang="en-US" sz="2000" dirty="0"/>
              <a:t>企画提案書作成時点の状況で記載してください。）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45039A6-5CF7-BEF7-0B40-7C64D9E4A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25921"/>
              </p:ext>
            </p:extLst>
          </p:nvPr>
        </p:nvGraphicFramePr>
        <p:xfrm>
          <a:off x="801913" y="4296229"/>
          <a:ext cx="541866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222">
                  <a:extLst>
                    <a:ext uri="{9D8B030D-6E8A-4147-A177-3AD203B41FA5}">
                      <a16:colId xmlns:a16="http://schemas.microsoft.com/office/drawing/2014/main" val="3772040821"/>
                    </a:ext>
                  </a:extLst>
                </a:gridCol>
                <a:gridCol w="1806222">
                  <a:extLst>
                    <a:ext uri="{9D8B030D-6E8A-4147-A177-3AD203B41FA5}">
                      <a16:colId xmlns:a16="http://schemas.microsoft.com/office/drawing/2014/main" val="1198545376"/>
                    </a:ext>
                  </a:extLst>
                </a:gridCol>
                <a:gridCol w="1806222">
                  <a:extLst>
                    <a:ext uri="{9D8B030D-6E8A-4147-A177-3AD203B41FA5}">
                      <a16:colId xmlns:a16="http://schemas.microsoft.com/office/drawing/2014/main" val="21251839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曜日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午前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午後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19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月曜日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82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火曜日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696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水曜日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86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木曜日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26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金曜日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/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744433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AB9DDD-B79A-E8E9-1468-B02E3BDD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765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2" y="1073606"/>
            <a:ext cx="11375572" cy="733424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</a:t>
            </a:r>
            <a:r>
              <a:rPr lang="ja-JP" altLang="en-US" sz="2000" dirty="0"/>
              <a:t>個人情報保護について実施内容を具体的に記入してください。</a:t>
            </a:r>
            <a:br>
              <a:rPr lang="en-US" altLang="ja-JP" sz="2000" dirty="0"/>
            </a:br>
            <a:r>
              <a:rPr lang="ja-JP" altLang="en-US" sz="2000" dirty="0"/>
              <a:t>　　（</a:t>
            </a:r>
            <a:r>
              <a:rPr lang="en-US" altLang="ja-JP" sz="2000" dirty="0"/>
              <a:t>※</a:t>
            </a:r>
            <a:r>
              <a:rPr lang="ja-JP" altLang="en-US" sz="2000" dirty="0"/>
              <a:t>マニュアルの整備・スタッフへの研修等）</a:t>
            </a:r>
            <a:endParaRPr kumimoji="1" lang="ja-JP" altLang="en-US" sz="20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2F9C77-534F-1080-F3DF-C631E20FDA90}"/>
              </a:ext>
            </a:extLst>
          </p:cNvPr>
          <p:cNvSpPr/>
          <p:nvPr/>
        </p:nvSpPr>
        <p:spPr>
          <a:xfrm>
            <a:off x="337456" y="1807030"/>
            <a:ext cx="11244943" cy="1817913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５　危機管理体制について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42DD1E51-B8C2-139D-0C80-CBE3D18ED3B5}"/>
              </a:ext>
            </a:extLst>
          </p:cNvPr>
          <p:cNvSpPr txBox="1">
            <a:spLocks/>
          </p:cNvSpPr>
          <p:nvPr/>
        </p:nvSpPr>
        <p:spPr>
          <a:xfrm>
            <a:off x="272141" y="3922260"/>
            <a:ext cx="11375572" cy="7334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/>
              <a:t>（２）事故発生時、緊急時の対応方法について具体的に記入してください。</a:t>
            </a:r>
            <a:br>
              <a:rPr lang="en-US" altLang="ja-JP" sz="2000" dirty="0"/>
            </a:br>
            <a:r>
              <a:rPr lang="ja-JP" altLang="en-US" sz="2000" dirty="0"/>
              <a:t>　　（</a:t>
            </a:r>
            <a:r>
              <a:rPr lang="en-US" altLang="ja-JP" sz="2000" dirty="0"/>
              <a:t>※</a:t>
            </a:r>
            <a:r>
              <a:rPr lang="ja-JP" altLang="en-US" sz="2000" dirty="0"/>
              <a:t>マニュアルの整備・スタッフへの研修等）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E6E37B-7A84-59E8-96C1-460DF1A69CDB}"/>
              </a:ext>
            </a:extLst>
          </p:cNvPr>
          <p:cNvSpPr/>
          <p:nvPr/>
        </p:nvSpPr>
        <p:spPr>
          <a:xfrm>
            <a:off x="337456" y="4655684"/>
            <a:ext cx="11244943" cy="1817913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E56708-880B-3875-78D7-637EA82A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03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６　委託金額に対する提案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84FA47A-C84E-6837-DE6C-0E8CDF127985}"/>
              </a:ext>
            </a:extLst>
          </p:cNvPr>
          <p:cNvSpPr txBox="1">
            <a:spLocks/>
          </p:cNvSpPr>
          <p:nvPr/>
        </p:nvSpPr>
        <p:spPr>
          <a:xfrm>
            <a:off x="408214" y="1143001"/>
            <a:ext cx="2411186" cy="461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/>
              <a:t>（１）見積り</a:t>
            </a:r>
          </a:p>
        </p:txBody>
      </p:sp>
      <p:graphicFrame>
        <p:nvGraphicFramePr>
          <p:cNvPr id="9" name="オブジェクト 8">
            <a:extLst>
              <a:ext uri="{FF2B5EF4-FFF2-40B4-BE49-F238E27FC236}">
                <a16:creationId xmlns:a16="http://schemas.microsoft.com/office/drawing/2014/main" id="{A36898F3-ADB2-5763-E638-ACDB34ECF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07436"/>
              </p:ext>
            </p:extLst>
          </p:nvPr>
        </p:nvGraphicFramePr>
        <p:xfrm>
          <a:off x="674688" y="1604963"/>
          <a:ext cx="9345612" cy="409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372446" imgH="3229039" progId="Excel.Sheet.12">
                  <p:embed/>
                </p:oleObj>
              </mc:Choice>
              <mc:Fallback>
                <p:oleObj name="Worksheet" r:id="rId2" imgW="7372446" imgH="32290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4688" y="1604963"/>
                        <a:ext cx="9345612" cy="409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834FDF-B5FC-7552-130E-56D0AA78BEF9}"/>
              </a:ext>
            </a:extLst>
          </p:cNvPr>
          <p:cNvSpPr/>
          <p:nvPr/>
        </p:nvSpPr>
        <p:spPr>
          <a:xfrm>
            <a:off x="10074955" y="1604281"/>
            <a:ext cx="1948543" cy="24624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黄色のセルをダブルクリックすると金額が入力できます。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（その他のセルは自動計算されます。）</a:t>
            </a:r>
            <a:endParaRPr kumimoji="1" lang="ja-JP" altLang="en-US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66CD3E3D-9C0F-B749-4B0D-9278E0B7AC3B}"/>
              </a:ext>
            </a:extLst>
          </p:cNvPr>
          <p:cNvSpPr txBox="1">
            <a:spLocks/>
          </p:cNvSpPr>
          <p:nvPr/>
        </p:nvSpPr>
        <p:spPr>
          <a:xfrm>
            <a:off x="674688" y="5812973"/>
            <a:ext cx="10417630" cy="461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/>
              <a:t>※</a:t>
            </a:r>
            <a:r>
              <a:rPr lang="ja-JP" altLang="en-US" sz="2000" b="1" dirty="0"/>
              <a:t>予定数量は推計値もしくは目標値であり、数量を確約するものではありません。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1492D19-C814-E795-C0A3-7F60FBBB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78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95F051-9AFA-1491-26BA-C0B6C89B6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1" y="1143001"/>
            <a:ext cx="11375572" cy="1023256"/>
          </a:xfrm>
        </p:spPr>
        <p:txBody>
          <a:bodyPr>
            <a:noAutofit/>
          </a:bodyPr>
          <a:lstStyle/>
          <a:p>
            <a:r>
              <a:rPr kumimoji="1" lang="ja-JP" altLang="en-US" sz="2000" dirty="0"/>
              <a:t>（１）</a:t>
            </a:r>
            <a:r>
              <a:rPr lang="ja-JP" altLang="en-US" sz="2000" dirty="0"/>
              <a:t>本事業を実施する上で、仕様書にある内容のほか、サービス向上のために事業者独自で実施</a:t>
            </a:r>
            <a:br>
              <a:rPr lang="en-US" altLang="ja-JP" sz="2000" dirty="0"/>
            </a:br>
            <a:r>
              <a:rPr lang="ja-JP" altLang="en-US" sz="2000" dirty="0"/>
              <a:t>　　できる提案があれば、具体的に記入してください。</a:t>
            </a:r>
            <a:br>
              <a:rPr lang="en-US" altLang="ja-JP" sz="2000" dirty="0"/>
            </a:br>
            <a:r>
              <a:rPr lang="ja-JP" altLang="en-US" sz="2000" dirty="0"/>
              <a:t>　　（委託の経費内で実施できる内容に限ります。）</a:t>
            </a:r>
            <a:endParaRPr kumimoji="1" lang="ja-JP" altLang="en-US" sz="2000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2F9C77-534F-1080-F3DF-C631E20FDA90}"/>
              </a:ext>
            </a:extLst>
          </p:cNvPr>
          <p:cNvSpPr/>
          <p:nvPr/>
        </p:nvSpPr>
        <p:spPr>
          <a:xfrm>
            <a:off x="402770" y="2166257"/>
            <a:ext cx="11244943" cy="2525487"/>
          </a:xfrm>
          <a:prstGeom prst="rect">
            <a:avLst/>
          </a:prstGeom>
          <a:ln w="127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F3E3F5D-62CF-E64D-58E5-E262C39406EE}"/>
              </a:ext>
            </a:extLst>
          </p:cNvPr>
          <p:cNvSpPr txBox="1">
            <a:spLocks/>
          </p:cNvSpPr>
          <p:nvPr/>
        </p:nvSpPr>
        <p:spPr>
          <a:xfrm>
            <a:off x="272142" y="212726"/>
            <a:ext cx="11375572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７　その他の提案事項（独自提案）について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1C24F3-8DD6-720A-F14A-8936FFCA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B54F7-5369-4B57-AEA7-8263B1D3FA7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464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460</Words>
  <Application>Microsoft Office PowerPoint</Application>
  <PresentationFormat>ワイド画面</PresentationFormat>
  <Paragraphs>61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Worksheet</vt:lpstr>
      <vt:lpstr>千葉市フレイル改善事業 企画提案書</vt:lpstr>
      <vt:lpstr>（１）本事業に関して、どのように取組んでいきたいか、基本的な考え方（理念等）をご記入くだ 　　さい。</vt:lpstr>
      <vt:lpstr>（１）本事業は「触らないアプローチ」を徹底し、動機付け面談によりセルフケアにつなぐ支援を 　　行います。事業所内のリハビリテーション専門職が本事業の趣旨や内容（支援方法）を十分に 　　理解してサービス提供できるようするための方法等についてご記入ください。</vt:lpstr>
      <vt:lpstr>（１）利用者を地域の活動や趣味活動などにつなぐために、関係機関とどのように連携していくか 　　をご記入ください。</vt:lpstr>
      <vt:lpstr>（１）職員体制</vt:lpstr>
      <vt:lpstr>（１）個人情報保護について実施内容を具体的に記入してください。 　　（※マニュアルの整備・スタッフへの研修等）</vt:lpstr>
      <vt:lpstr>PowerPoint プレゼンテーション</vt:lpstr>
      <vt:lpstr>（１）本事業を実施する上で、仕様書にある内容のほか、サービス向上のために事業者独自で実施 　　できる提案があれば、具体的に記入してください。 　　（委託の経費内で実施できる内容に限ります。）</vt:lpstr>
    </vt:vector>
  </TitlesOfParts>
  <Company>CHAINS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千葉市フレイル改善事業 企画提案書</dc:title>
  <dc:creator>梅原　康宏</dc:creator>
  <cp:lastModifiedBy>加藤　健太</cp:lastModifiedBy>
  <cp:revision>6</cp:revision>
  <cp:lastPrinted>2025-04-03T06:28:05Z</cp:lastPrinted>
  <dcterms:created xsi:type="dcterms:W3CDTF">2025-04-03T05:07:09Z</dcterms:created>
  <dcterms:modified xsi:type="dcterms:W3CDTF">2025-04-04T02:29:03Z</dcterms:modified>
</cp:coreProperties>
</file>