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notesMasterIdLst>
    <p:notesMasterId r:id="rId23"/>
  </p:notesMasterIdLst>
  <p:handoutMasterIdLst>
    <p:handoutMasterId r:id="rId24"/>
  </p:handoutMasterIdLst>
  <p:sldIdLst>
    <p:sldId id="256" r:id="rId2"/>
    <p:sldId id="257" r:id="rId3"/>
    <p:sldId id="258" r:id="rId4"/>
    <p:sldId id="259" r:id="rId5"/>
    <p:sldId id="261" r:id="rId6"/>
    <p:sldId id="262" r:id="rId7"/>
    <p:sldId id="263" r:id="rId8"/>
    <p:sldId id="264" r:id="rId9"/>
    <p:sldId id="265" r:id="rId10"/>
    <p:sldId id="266" r:id="rId11"/>
    <p:sldId id="279" r:id="rId12"/>
    <p:sldId id="277" r:id="rId13"/>
    <p:sldId id="268" r:id="rId14"/>
    <p:sldId id="269" r:id="rId15"/>
    <p:sldId id="270" r:id="rId16"/>
    <p:sldId id="271" r:id="rId17"/>
    <p:sldId id="272" r:id="rId18"/>
    <p:sldId id="273" r:id="rId19"/>
    <p:sldId id="276" r:id="rId20"/>
    <p:sldId id="274" r:id="rId21"/>
    <p:sldId id="275" r:id="rId22"/>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88D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127" autoAdjust="0"/>
    <p:restoredTop sz="93957" autoAdjust="0"/>
  </p:normalViewPr>
  <p:slideViewPr>
    <p:cSldViewPr snapToGrid="0">
      <p:cViewPr varScale="1">
        <p:scale>
          <a:sx n="66" d="100"/>
          <a:sy n="66" d="100"/>
        </p:scale>
        <p:origin x="762" y="72"/>
      </p:cViewPr>
      <p:guideLst/>
    </p:cSldViewPr>
  </p:slideViewPr>
  <p:outlineViewPr>
    <p:cViewPr>
      <p:scale>
        <a:sx n="33" d="100"/>
        <a:sy n="33" d="100"/>
      </p:scale>
      <p:origin x="0" y="-1212"/>
    </p:cViewPr>
  </p:outlineViewPr>
  <p:notesTextViewPr>
    <p:cViewPr>
      <p:scale>
        <a:sx n="1" d="1"/>
        <a:sy n="1" d="1"/>
      </p:scale>
      <p:origin x="0" y="0"/>
    </p:cViewPr>
  </p:notesTextViewPr>
  <p:sorterViewPr>
    <p:cViewPr>
      <p:scale>
        <a:sx n="100" d="100"/>
        <a:sy n="100" d="100"/>
      </p:scale>
      <p:origin x="0" y="-9630"/>
    </p:cViewPr>
  </p:sorterViewPr>
  <p:notesViewPr>
    <p:cSldViewPr snapToGrid="0">
      <p:cViewPr varScale="1">
        <p:scale>
          <a:sx n="52" d="100"/>
          <a:sy n="52" d="100"/>
        </p:scale>
        <p:origin x="128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17A7F46F-A5A9-4076-8E84-298F79611510}"/>
              </a:ext>
            </a:extLst>
          </p:cNvPr>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5E6AF55E-9750-4F6A-96F4-E90E59854A64}" type="slidenum">
              <a:rPr kumimoji="1" lang="ja-JP" altLang="en-US" smtClean="0"/>
              <a:t>‹#›</a:t>
            </a:fld>
            <a:endParaRPr kumimoji="1" lang="ja-JP" altLang="en-US"/>
          </a:p>
        </p:txBody>
      </p:sp>
    </p:spTree>
    <p:extLst>
      <p:ext uri="{BB962C8B-B14F-4D97-AF65-F5344CB8AC3E}">
        <p14:creationId xmlns:p14="http://schemas.microsoft.com/office/powerpoint/2010/main" val="4057508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1"/>
            <a:ext cx="2918831" cy="495029"/>
          </a:xfrm>
          <a:prstGeom prst="rect">
            <a:avLst/>
          </a:prstGeom>
        </p:spPr>
        <p:txBody>
          <a:bodyPr vert="horz" lIns="91440" tIns="45720" rIns="91440" bIns="45720" rtlCol="0"/>
          <a:lstStyle>
            <a:lvl1pPr algn="r">
              <a:defRPr sz="1200"/>
            </a:lvl1pPr>
          </a:lstStyle>
          <a:p>
            <a:fld id="{D4BA66D2-943F-4951-8768-D04DD63DE219}" type="datetimeFigureOut">
              <a:rPr kumimoji="1" lang="ja-JP" altLang="en-US" smtClean="0"/>
              <a:t>2022/3/4</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307345E2-C365-4831-B87A-AAE52F84C170}" type="slidenum">
              <a:rPr kumimoji="1" lang="ja-JP" altLang="en-US" smtClean="0"/>
              <a:t>‹#›</a:t>
            </a:fld>
            <a:endParaRPr kumimoji="1" lang="ja-JP" altLang="en-US"/>
          </a:p>
        </p:txBody>
      </p:sp>
    </p:spTree>
    <p:extLst>
      <p:ext uri="{BB962C8B-B14F-4D97-AF65-F5344CB8AC3E}">
        <p14:creationId xmlns:p14="http://schemas.microsoft.com/office/powerpoint/2010/main" val="58201377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07345E2-C365-4831-B87A-AAE52F84C170}" type="slidenum">
              <a:rPr kumimoji="1" lang="ja-JP" altLang="en-US" smtClean="0"/>
              <a:t>1</a:t>
            </a:fld>
            <a:endParaRPr kumimoji="1" lang="ja-JP" altLang="en-US"/>
          </a:p>
        </p:txBody>
      </p:sp>
    </p:spTree>
    <p:extLst>
      <p:ext uri="{BB962C8B-B14F-4D97-AF65-F5344CB8AC3E}">
        <p14:creationId xmlns:p14="http://schemas.microsoft.com/office/powerpoint/2010/main" val="24386940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07345E2-C365-4831-B87A-AAE52F84C170}" type="slidenum">
              <a:rPr kumimoji="1" lang="ja-JP" altLang="en-US" smtClean="0"/>
              <a:t>19</a:t>
            </a:fld>
            <a:endParaRPr kumimoji="1" lang="ja-JP" altLang="en-US"/>
          </a:p>
        </p:txBody>
      </p:sp>
    </p:spTree>
    <p:extLst>
      <p:ext uri="{BB962C8B-B14F-4D97-AF65-F5344CB8AC3E}">
        <p14:creationId xmlns:p14="http://schemas.microsoft.com/office/powerpoint/2010/main" val="20098141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結婚で改姓している場合は免許証の名前変更を行い、開設事項変更届を提出してもらう。</a:t>
            </a:r>
          </a:p>
        </p:txBody>
      </p:sp>
      <p:sp>
        <p:nvSpPr>
          <p:cNvPr id="4" name="スライド番号プレースホルダー 3"/>
          <p:cNvSpPr>
            <a:spLocks noGrp="1"/>
          </p:cNvSpPr>
          <p:nvPr>
            <p:ph type="sldNum" sz="quarter" idx="5"/>
          </p:nvPr>
        </p:nvSpPr>
        <p:spPr/>
        <p:txBody>
          <a:bodyPr/>
          <a:lstStyle/>
          <a:p>
            <a:fld id="{307345E2-C365-4831-B87A-AAE52F84C170}" type="slidenum">
              <a:rPr kumimoji="1" lang="ja-JP" altLang="en-US" smtClean="0"/>
              <a:t>20</a:t>
            </a:fld>
            <a:endParaRPr kumimoji="1" lang="ja-JP" altLang="en-US"/>
          </a:p>
        </p:txBody>
      </p:sp>
    </p:spTree>
    <p:extLst>
      <p:ext uri="{BB962C8B-B14F-4D97-AF65-F5344CB8AC3E}">
        <p14:creationId xmlns:p14="http://schemas.microsoft.com/office/powerpoint/2010/main" val="5892981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3</a:t>
            </a:r>
            <a:r>
              <a:rPr kumimoji="1" lang="ja-JP" altLang="en-US" dirty="0"/>
              <a:t>か月以上前でも受取りを拒否できない</a:t>
            </a:r>
          </a:p>
        </p:txBody>
      </p:sp>
      <p:sp>
        <p:nvSpPr>
          <p:cNvPr id="4" name="スライド番号プレースホルダー 3"/>
          <p:cNvSpPr>
            <a:spLocks noGrp="1"/>
          </p:cNvSpPr>
          <p:nvPr>
            <p:ph type="sldNum" sz="quarter" idx="5"/>
          </p:nvPr>
        </p:nvSpPr>
        <p:spPr/>
        <p:txBody>
          <a:bodyPr/>
          <a:lstStyle/>
          <a:p>
            <a:fld id="{307345E2-C365-4831-B87A-AAE52F84C170}" type="slidenum">
              <a:rPr kumimoji="1" lang="ja-JP" altLang="en-US" smtClean="0"/>
              <a:t>21</a:t>
            </a:fld>
            <a:endParaRPr kumimoji="1" lang="ja-JP" altLang="en-US"/>
          </a:p>
        </p:txBody>
      </p:sp>
    </p:spTree>
    <p:extLst>
      <p:ext uri="{BB962C8B-B14F-4D97-AF65-F5344CB8AC3E}">
        <p14:creationId xmlns:p14="http://schemas.microsoft.com/office/powerpoint/2010/main" val="30021972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県の様式でも必要事項が満たされていれば受け付ける。</a:t>
            </a:r>
          </a:p>
        </p:txBody>
      </p:sp>
      <p:sp>
        <p:nvSpPr>
          <p:cNvPr id="4" name="スライド番号プレースホルダー 3"/>
          <p:cNvSpPr>
            <a:spLocks noGrp="1"/>
          </p:cNvSpPr>
          <p:nvPr>
            <p:ph type="sldNum" sz="quarter" idx="5"/>
          </p:nvPr>
        </p:nvSpPr>
        <p:spPr/>
        <p:txBody>
          <a:bodyPr/>
          <a:lstStyle/>
          <a:p>
            <a:fld id="{307345E2-C365-4831-B87A-AAE52F84C170}" type="slidenum">
              <a:rPr kumimoji="1" lang="ja-JP" altLang="en-US" smtClean="0"/>
              <a:t>2</a:t>
            </a:fld>
            <a:endParaRPr kumimoji="1" lang="ja-JP" altLang="en-US"/>
          </a:p>
        </p:txBody>
      </p:sp>
    </p:spTree>
    <p:extLst>
      <p:ext uri="{BB962C8B-B14F-4D97-AF65-F5344CB8AC3E}">
        <p14:creationId xmlns:p14="http://schemas.microsoft.com/office/powerpoint/2010/main" val="16216956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07345E2-C365-4831-B87A-AAE52F84C170}" type="slidenum">
              <a:rPr kumimoji="1" lang="ja-JP" altLang="en-US" smtClean="0"/>
              <a:t>7</a:t>
            </a:fld>
            <a:endParaRPr kumimoji="1" lang="ja-JP" altLang="en-US"/>
          </a:p>
        </p:txBody>
      </p:sp>
    </p:spTree>
    <p:extLst>
      <p:ext uri="{BB962C8B-B14F-4D97-AF65-F5344CB8AC3E}">
        <p14:creationId xmlns:p14="http://schemas.microsoft.com/office/powerpoint/2010/main" val="25698363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07345E2-C365-4831-B87A-AAE52F84C170}" type="slidenum">
              <a:rPr kumimoji="1" lang="ja-JP" altLang="en-US" smtClean="0"/>
              <a:t>13</a:t>
            </a:fld>
            <a:endParaRPr kumimoji="1" lang="ja-JP" altLang="en-US"/>
          </a:p>
        </p:txBody>
      </p:sp>
    </p:spTree>
    <p:extLst>
      <p:ext uri="{BB962C8B-B14F-4D97-AF65-F5344CB8AC3E}">
        <p14:creationId xmlns:p14="http://schemas.microsoft.com/office/powerpoint/2010/main" val="25693433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液量計は大小二種類必要（薬液用と希釈水用）。バットは次亜塩素酸使用なら琺瑯性を推奨。</a:t>
            </a:r>
          </a:p>
        </p:txBody>
      </p:sp>
      <p:sp>
        <p:nvSpPr>
          <p:cNvPr id="4" name="スライド番号プレースホルダー 3"/>
          <p:cNvSpPr>
            <a:spLocks noGrp="1"/>
          </p:cNvSpPr>
          <p:nvPr>
            <p:ph type="sldNum" sz="quarter" idx="5"/>
          </p:nvPr>
        </p:nvSpPr>
        <p:spPr/>
        <p:txBody>
          <a:bodyPr/>
          <a:lstStyle/>
          <a:p>
            <a:fld id="{307345E2-C365-4831-B87A-AAE52F84C170}" type="slidenum">
              <a:rPr kumimoji="1" lang="ja-JP" altLang="en-US" smtClean="0"/>
              <a:t>14</a:t>
            </a:fld>
            <a:endParaRPr kumimoji="1" lang="ja-JP" altLang="en-US"/>
          </a:p>
        </p:txBody>
      </p:sp>
    </p:spTree>
    <p:extLst>
      <p:ext uri="{BB962C8B-B14F-4D97-AF65-F5344CB8AC3E}">
        <p14:creationId xmlns:p14="http://schemas.microsoft.com/office/powerpoint/2010/main" val="41791165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紫外線殺菌装置使用でも事前に器具の洗浄は必要。</a:t>
            </a:r>
          </a:p>
        </p:txBody>
      </p:sp>
      <p:sp>
        <p:nvSpPr>
          <p:cNvPr id="4" name="スライド番号プレースホルダー 3"/>
          <p:cNvSpPr>
            <a:spLocks noGrp="1"/>
          </p:cNvSpPr>
          <p:nvPr>
            <p:ph type="sldNum" sz="quarter" idx="5"/>
          </p:nvPr>
        </p:nvSpPr>
        <p:spPr/>
        <p:txBody>
          <a:bodyPr/>
          <a:lstStyle/>
          <a:p>
            <a:fld id="{307345E2-C365-4831-B87A-AAE52F84C170}" type="slidenum">
              <a:rPr kumimoji="1" lang="ja-JP" altLang="en-US" smtClean="0"/>
              <a:t>15</a:t>
            </a:fld>
            <a:endParaRPr kumimoji="1" lang="ja-JP" altLang="en-US"/>
          </a:p>
        </p:txBody>
      </p:sp>
    </p:spTree>
    <p:extLst>
      <p:ext uri="{BB962C8B-B14F-4D97-AF65-F5344CB8AC3E}">
        <p14:creationId xmlns:p14="http://schemas.microsoft.com/office/powerpoint/2010/main" val="35439100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目印になる場所よりの地図。手書きでも可。ゼンリン住宅地図で確認する。</a:t>
            </a:r>
          </a:p>
        </p:txBody>
      </p:sp>
      <p:sp>
        <p:nvSpPr>
          <p:cNvPr id="4" name="スライド番号プレースホルダー 3"/>
          <p:cNvSpPr>
            <a:spLocks noGrp="1"/>
          </p:cNvSpPr>
          <p:nvPr>
            <p:ph type="sldNum" sz="quarter" idx="5"/>
          </p:nvPr>
        </p:nvSpPr>
        <p:spPr/>
        <p:txBody>
          <a:bodyPr/>
          <a:lstStyle/>
          <a:p>
            <a:fld id="{307345E2-C365-4831-B87A-AAE52F84C170}" type="slidenum">
              <a:rPr kumimoji="1" lang="ja-JP" altLang="en-US" smtClean="0"/>
              <a:t>16</a:t>
            </a:fld>
            <a:endParaRPr kumimoji="1" lang="ja-JP" altLang="en-US"/>
          </a:p>
        </p:txBody>
      </p:sp>
    </p:spTree>
    <p:extLst>
      <p:ext uri="{BB962C8B-B14F-4D97-AF65-F5344CB8AC3E}">
        <p14:creationId xmlns:p14="http://schemas.microsoft.com/office/powerpoint/2010/main" val="15728823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手書きの場合には検査時に修正が必要な場合が多く、書き直すことがある旨了解をもらう</a:t>
            </a:r>
          </a:p>
        </p:txBody>
      </p:sp>
      <p:sp>
        <p:nvSpPr>
          <p:cNvPr id="4" name="スライド番号プレースホルダー 3"/>
          <p:cNvSpPr>
            <a:spLocks noGrp="1"/>
          </p:cNvSpPr>
          <p:nvPr>
            <p:ph type="sldNum" sz="quarter" idx="5"/>
          </p:nvPr>
        </p:nvSpPr>
        <p:spPr/>
        <p:txBody>
          <a:bodyPr/>
          <a:lstStyle/>
          <a:p>
            <a:fld id="{307345E2-C365-4831-B87A-AAE52F84C170}" type="slidenum">
              <a:rPr kumimoji="1" lang="ja-JP" altLang="en-US" smtClean="0"/>
              <a:t>17</a:t>
            </a:fld>
            <a:endParaRPr kumimoji="1" lang="ja-JP" altLang="en-US"/>
          </a:p>
        </p:txBody>
      </p:sp>
    </p:spTree>
    <p:extLst>
      <p:ext uri="{BB962C8B-B14F-4D97-AF65-F5344CB8AC3E}">
        <p14:creationId xmlns:p14="http://schemas.microsoft.com/office/powerpoint/2010/main" val="15694378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提出されたものをコピーし、聞き取りながら設備のゴム印を該当場所に押す</a:t>
            </a:r>
          </a:p>
        </p:txBody>
      </p:sp>
      <p:sp>
        <p:nvSpPr>
          <p:cNvPr id="4" name="スライド番号プレースホルダー 3"/>
          <p:cNvSpPr>
            <a:spLocks noGrp="1"/>
          </p:cNvSpPr>
          <p:nvPr>
            <p:ph type="sldNum" sz="quarter" idx="5"/>
          </p:nvPr>
        </p:nvSpPr>
        <p:spPr/>
        <p:txBody>
          <a:bodyPr/>
          <a:lstStyle/>
          <a:p>
            <a:fld id="{307345E2-C365-4831-B87A-AAE52F84C170}" type="slidenum">
              <a:rPr kumimoji="1" lang="ja-JP" altLang="en-US" smtClean="0"/>
              <a:t>18</a:t>
            </a:fld>
            <a:endParaRPr kumimoji="1" lang="ja-JP" altLang="en-US"/>
          </a:p>
        </p:txBody>
      </p:sp>
    </p:spTree>
    <p:extLst>
      <p:ext uri="{BB962C8B-B14F-4D97-AF65-F5344CB8AC3E}">
        <p14:creationId xmlns:p14="http://schemas.microsoft.com/office/powerpoint/2010/main" val="11992535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7D8DFC-994F-4AE5-BE03-63AB3E9DACA0}"/>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E0970619-9328-4716-8D58-D666A3A143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50E7DB1F-D000-4DA3-978D-C5D7D79D02E8}"/>
              </a:ext>
            </a:extLst>
          </p:cNvPr>
          <p:cNvSpPr>
            <a:spLocks noGrp="1"/>
          </p:cNvSpPr>
          <p:nvPr>
            <p:ph type="dt" sz="half" idx="10"/>
          </p:nvPr>
        </p:nvSpPr>
        <p:spPr/>
        <p:txBody>
          <a:bodyPr/>
          <a:lstStyle/>
          <a:p>
            <a:fld id="{4AA5F895-BE82-410C-B97E-0BA251FA745C}" type="datetimeFigureOut">
              <a:rPr kumimoji="1" lang="ja-JP" altLang="en-US" smtClean="0"/>
              <a:t>2022/3/4</a:t>
            </a:fld>
            <a:endParaRPr kumimoji="1" lang="ja-JP" altLang="en-US"/>
          </a:p>
        </p:txBody>
      </p:sp>
      <p:sp>
        <p:nvSpPr>
          <p:cNvPr id="5" name="フッター プレースホルダー 4">
            <a:extLst>
              <a:ext uri="{FF2B5EF4-FFF2-40B4-BE49-F238E27FC236}">
                <a16:creationId xmlns:a16="http://schemas.microsoft.com/office/drawing/2014/main" id="{8CD4E809-D435-4CDF-B0AC-EB55A9F6189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A462254-FF99-4C3C-B695-9FA57B174465}"/>
              </a:ext>
            </a:extLst>
          </p:cNvPr>
          <p:cNvSpPr>
            <a:spLocks noGrp="1"/>
          </p:cNvSpPr>
          <p:nvPr>
            <p:ph type="sldNum" sz="quarter" idx="12"/>
          </p:nvPr>
        </p:nvSpPr>
        <p:spPr/>
        <p:txBody>
          <a:bodyPr/>
          <a:lstStyle/>
          <a:p>
            <a:fld id="{900EE354-0036-41B0-A2D1-EBBCB5E8B54A}" type="slidenum">
              <a:rPr kumimoji="1" lang="ja-JP" altLang="en-US" smtClean="0"/>
              <a:t>‹#›</a:t>
            </a:fld>
            <a:endParaRPr kumimoji="1" lang="ja-JP" altLang="en-US"/>
          </a:p>
        </p:txBody>
      </p:sp>
    </p:spTree>
    <p:extLst>
      <p:ext uri="{BB962C8B-B14F-4D97-AF65-F5344CB8AC3E}">
        <p14:creationId xmlns:p14="http://schemas.microsoft.com/office/powerpoint/2010/main" val="3573106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549B36-2D13-4356-9993-C69ED911B1CE}"/>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22CF09E-9DD6-4E52-91D7-B131D11F89A1}"/>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F626FE0-F4E8-429F-8550-E8B14DF1F2DC}"/>
              </a:ext>
            </a:extLst>
          </p:cNvPr>
          <p:cNvSpPr>
            <a:spLocks noGrp="1"/>
          </p:cNvSpPr>
          <p:nvPr>
            <p:ph type="dt" sz="half" idx="10"/>
          </p:nvPr>
        </p:nvSpPr>
        <p:spPr/>
        <p:txBody>
          <a:bodyPr/>
          <a:lstStyle/>
          <a:p>
            <a:fld id="{4AA5F895-BE82-410C-B97E-0BA251FA745C}" type="datetimeFigureOut">
              <a:rPr kumimoji="1" lang="ja-JP" altLang="en-US" smtClean="0"/>
              <a:t>2022/3/4</a:t>
            </a:fld>
            <a:endParaRPr kumimoji="1" lang="ja-JP" altLang="en-US"/>
          </a:p>
        </p:txBody>
      </p:sp>
      <p:sp>
        <p:nvSpPr>
          <p:cNvPr id="5" name="フッター プレースホルダー 4">
            <a:extLst>
              <a:ext uri="{FF2B5EF4-FFF2-40B4-BE49-F238E27FC236}">
                <a16:creationId xmlns:a16="http://schemas.microsoft.com/office/drawing/2014/main" id="{6FB74124-0126-427E-A12C-6751D0960B0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A4108D4-6106-4096-A56C-48F7BE716917}"/>
              </a:ext>
            </a:extLst>
          </p:cNvPr>
          <p:cNvSpPr>
            <a:spLocks noGrp="1"/>
          </p:cNvSpPr>
          <p:nvPr>
            <p:ph type="sldNum" sz="quarter" idx="12"/>
          </p:nvPr>
        </p:nvSpPr>
        <p:spPr/>
        <p:txBody>
          <a:bodyPr/>
          <a:lstStyle/>
          <a:p>
            <a:fld id="{900EE354-0036-41B0-A2D1-EBBCB5E8B54A}" type="slidenum">
              <a:rPr kumimoji="1" lang="ja-JP" altLang="en-US" smtClean="0"/>
              <a:t>‹#›</a:t>
            </a:fld>
            <a:endParaRPr kumimoji="1" lang="ja-JP" altLang="en-US"/>
          </a:p>
        </p:txBody>
      </p:sp>
    </p:spTree>
    <p:extLst>
      <p:ext uri="{BB962C8B-B14F-4D97-AF65-F5344CB8AC3E}">
        <p14:creationId xmlns:p14="http://schemas.microsoft.com/office/powerpoint/2010/main" val="1728110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CD221280-C228-4990-B7FF-00E38CFCFA74}"/>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B7E0E2A-7CB5-4F03-85B5-69BB6FDE33F1}"/>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BEB54F0-BF73-4BB3-B085-66A6EDDEF737}"/>
              </a:ext>
            </a:extLst>
          </p:cNvPr>
          <p:cNvSpPr>
            <a:spLocks noGrp="1"/>
          </p:cNvSpPr>
          <p:nvPr>
            <p:ph type="dt" sz="half" idx="10"/>
          </p:nvPr>
        </p:nvSpPr>
        <p:spPr/>
        <p:txBody>
          <a:bodyPr/>
          <a:lstStyle/>
          <a:p>
            <a:fld id="{4AA5F895-BE82-410C-B97E-0BA251FA745C}" type="datetimeFigureOut">
              <a:rPr kumimoji="1" lang="ja-JP" altLang="en-US" smtClean="0"/>
              <a:t>2022/3/4</a:t>
            </a:fld>
            <a:endParaRPr kumimoji="1" lang="ja-JP" altLang="en-US"/>
          </a:p>
        </p:txBody>
      </p:sp>
      <p:sp>
        <p:nvSpPr>
          <p:cNvPr id="5" name="フッター プレースホルダー 4">
            <a:extLst>
              <a:ext uri="{FF2B5EF4-FFF2-40B4-BE49-F238E27FC236}">
                <a16:creationId xmlns:a16="http://schemas.microsoft.com/office/drawing/2014/main" id="{2DE8A806-6F8E-488A-B96C-85E5152CBC4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FE0417F-58C3-412A-8C73-171FFD7612B4}"/>
              </a:ext>
            </a:extLst>
          </p:cNvPr>
          <p:cNvSpPr>
            <a:spLocks noGrp="1"/>
          </p:cNvSpPr>
          <p:nvPr>
            <p:ph type="sldNum" sz="quarter" idx="12"/>
          </p:nvPr>
        </p:nvSpPr>
        <p:spPr/>
        <p:txBody>
          <a:bodyPr/>
          <a:lstStyle/>
          <a:p>
            <a:fld id="{900EE354-0036-41B0-A2D1-EBBCB5E8B54A}" type="slidenum">
              <a:rPr kumimoji="1" lang="ja-JP" altLang="en-US" smtClean="0"/>
              <a:t>‹#›</a:t>
            </a:fld>
            <a:endParaRPr kumimoji="1" lang="ja-JP" altLang="en-US"/>
          </a:p>
        </p:txBody>
      </p:sp>
    </p:spTree>
    <p:extLst>
      <p:ext uri="{BB962C8B-B14F-4D97-AF65-F5344CB8AC3E}">
        <p14:creationId xmlns:p14="http://schemas.microsoft.com/office/powerpoint/2010/main" val="2878688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8F3E41B-C5B7-4644-A23F-62A09B7375D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93CC737-CF5C-49D7-AD16-7D464F902964}"/>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C4C2305-D2FD-41B0-89AB-48FF43C6D67D}"/>
              </a:ext>
            </a:extLst>
          </p:cNvPr>
          <p:cNvSpPr>
            <a:spLocks noGrp="1"/>
          </p:cNvSpPr>
          <p:nvPr>
            <p:ph type="dt" sz="half" idx="10"/>
          </p:nvPr>
        </p:nvSpPr>
        <p:spPr/>
        <p:txBody>
          <a:bodyPr/>
          <a:lstStyle/>
          <a:p>
            <a:fld id="{4AA5F895-BE82-410C-B97E-0BA251FA745C}" type="datetimeFigureOut">
              <a:rPr kumimoji="1" lang="ja-JP" altLang="en-US" smtClean="0"/>
              <a:t>2022/3/4</a:t>
            </a:fld>
            <a:endParaRPr kumimoji="1" lang="ja-JP" altLang="en-US"/>
          </a:p>
        </p:txBody>
      </p:sp>
      <p:sp>
        <p:nvSpPr>
          <p:cNvPr id="5" name="フッター プレースホルダー 4">
            <a:extLst>
              <a:ext uri="{FF2B5EF4-FFF2-40B4-BE49-F238E27FC236}">
                <a16:creationId xmlns:a16="http://schemas.microsoft.com/office/drawing/2014/main" id="{BB5BC1A7-C214-454A-B10A-36CFAA8D2A4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82B494B-2ADD-49C2-9A7E-B0A1215BD6B4}"/>
              </a:ext>
            </a:extLst>
          </p:cNvPr>
          <p:cNvSpPr>
            <a:spLocks noGrp="1"/>
          </p:cNvSpPr>
          <p:nvPr>
            <p:ph type="sldNum" sz="quarter" idx="12"/>
          </p:nvPr>
        </p:nvSpPr>
        <p:spPr/>
        <p:txBody>
          <a:bodyPr/>
          <a:lstStyle/>
          <a:p>
            <a:fld id="{900EE354-0036-41B0-A2D1-EBBCB5E8B54A}" type="slidenum">
              <a:rPr kumimoji="1" lang="ja-JP" altLang="en-US" smtClean="0"/>
              <a:t>‹#›</a:t>
            </a:fld>
            <a:endParaRPr kumimoji="1" lang="ja-JP" altLang="en-US"/>
          </a:p>
        </p:txBody>
      </p:sp>
    </p:spTree>
    <p:extLst>
      <p:ext uri="{BB962C8B-B14F-4D97-AF65-F5344CB8AC3E}">
        <p14:creationId xmlns:p14="http://schemas.microsoft.com/office/powerpoint/2010/main" val="2297724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255ECE-D3D0-40B2-B398-D70A93EBA2B4}"/>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F8DD37B-23DC-4767-971F-155C094341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69536632-4E23-43E3-B9D7-C0AF399E8005}"/>
              </a:ext>
            </a:extLst>
          </p:cNvPr>
          <p:cNvSpPr>
            <a:spLocks noGrp="1"/>
          </p:cNvSpPr>
          <p:nvPr>
            <p:ph type="dt" sz="half" idx="10"/>
          </p:nvPr>
        </p:nvSpPr>
        <p:spPr/>
        <p:txBody>
          <a:bodyPr/>
          <a:lstStyle/>
          <a:p>
            <a:fld id="{4AA5F895-BE82-410C-B97E-0BA251FA745C}" type="datetimeFigureOut">
              <a:rPr kumimoji="1" lang="ja-JP" altLang="en-US" smtClean="0"/>
              <a:t>2022/3/4</a:t>
            </a:fld>
            <a:endParaRPr kumimoji="1" lang="ja-JP" altLang="en-US"/>
          </a:p>
        </p:txBody>
      </p:sp>
      <p:sp>
        <p:nvSpPr>
          <p:cNvPr id="5" name="フッター プレースホルダー 4">
            <a:extLst>
              <a:ext uri="{FF2B5EF4-FFF2-40B4-BE49-F238E27FC236}">
                <a16:creationId xmlns:a16="http://schemas.microsoft.com/office/drawing/2014/main" id="{C2D077EE-D77A-49D3-B55E-E7A6FC896E8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324A7A9-BE8D-4E95-9979-10698025D96A}"/>
              </a:ext>
            </a:extLst>
          </p:cNvPr>
          <p:cNvSpPr>
            <a:spLocks noGrp="1"/>
          </p:cNvSpPr>
          <p:nvPr>
            <p:ph type="sldNum" sz="quarter" idx="12"/>
          </p:nvPr>
        </p:nvSpPr>
        <p:spPr/>
        <p:txBody>
          <a:bodyPr/>
          <a:lstStyle/>
          <a:p>
            <a:fld id="{900EE354-0036-41B0-A2D1-EBBCB5E8B54A}" type="slidenum">
              <a:rPr kumimoji="1" lang="ja-JP" altLang="en-US" smtClean="0"/>
              <a:t>‹#›</a:t>
            </a:fld>
            <a:endParaRPr kumimoji="1" lang="ja-JP" altLang="en-US"/>
          </a:p>
        </p:txBody>
      </p:sp>
    </p:spTree>
    <p:extLst>
      <p:ext uri="{BB962C8B-B14F-4D97-AF65-F5344CB8AC3E}">
        <p14:creationId xmlns:p14="http://schemas.microsoft.com/office/powerpoint/2010/main" val="3630481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2A5C04-BF68-420B-BD67-718AF8D61D4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DFFC42D-041F-4D20-B933-A3A1D2EE4A0C}"/>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04A20A45-BB45-41DF-B6F8-6ACCC293B137}"/>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B3262D81-FAB5-49B2-81A7-26DCACF6A6C9}"/>
              </a:ext>
            </a:extLst>
          </p:cNvPr>
          <p:cNvSpPr>
            <a:spLocks noGrp="1"/>
          </p:cNvSpPr>
          <p:nvPr>
            <p:ph type="dt" sz="half" idx="10"/>
          </p:nvPr>
        </p:nvSpPr>
        <p:spPr/>
        <p:txBody>
          <a:bodyPr/>
          <a:lstStyle/>
          <a:p>
            <a:fld id="{4AA5F895-BE82-410C-B97E-0BA251FA745C}" type="datetimeFigureOut">
              <a:rPr kumimoji="1" lang="ja-JP" altLang="en-US" smtClean="0"/>
              <a:t>2022/3/4</a:t>
            </a:fld>
            <a:endParaRPr kumimoji="1" lang="ja-JP" altLang="en-US"/>
          </a:p>
        </p:txBody>
      </p:sp>
      <p:sp>
        <p:nvSpPr>
          <p:cNvPr id="6" name="フッター プレースホルダー 5">
            <a:extLst>
              <a:ext uri="{FF2B5EF4-FFF2-40B4-BE49-F238E27FC236}">
                <a16:creationId xmlns:a16="http://schemas.microsoft.com/office/drawing/2014/main" id="{08C33A74-B458-48A9-AF1F-65EA6F0D104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1076F85-3905-4519-9479-79CBDD1DC571}"/>
              </a:ext>
            </a:extLst>
          </p:cNvPr>
          <p:cNvSpPr>
            <a:spLocks noGrp="1"/>
          </p:cNvSpPr>
          <p:nvPr>
            <p:ph type="sldNum" sz="quarter" idx="12"/>
          </p:nvPr>
        </p:nvSpPr>
        <p:spPr/>
        <p:txBody>
          <a:bodyPr/>
          <a:lstStyle/>
          <a:p>
            <a:fld id="{900EE354-0036-41B0-A2D1-EBBCB5E8B54A}" type="slidenum">
              <a:rPr kumimoji="1" lang="ja-JP" altLang="en-US" smtClean="0"/>
              <a:t>‹#›</a:t>
            </a:fld>
            <a:endParaRPr kumimoji="1" lang="ja-JP" altLang="en-US"/>
          </a:p>
        </p:txBody>
      </p:sp>
    </p:spTree>
    <p:extLst>
      <p:ext uri="{BB962C8B-B14F-4D97-AF65-F5344CB8AC3E}">
        <p14:creationId xmlns:p14="http://schemas.microsoft.com/office/powerpoint/2010/main" val="451110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A1D2BA-0917-4A13-8A10-7EC5543C1910}"/>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22A79F4-358A-4786-9AB8-B104D05838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13548FEC-12C5-4F3E-BC1F-5182A981A58A}"/>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AA5CD80C-60F0-4C1E-9115-30D5C638D9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58D06D2B-A4D6-42FA-BF04-9A2D1D61BE73}"/>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67E83D47-89F0-4D6C-B13E-678AD55426EF}"/>
              </a:ext>
            </a:extLst>
          </p:cNvPr>
          <p:cNvSpPr>
            <a:spLocks noGrp="1"/>
          </p:cNvSpPr>
          <p:nvPr>
            <p:ph type="dt" sz="half" idx="10"/>
          </p:nvPr>
        </p:nvSpPr>
        <p:spPr/>
        <p:txBody>
          <a:bodyPr/>
          <a:lstStyle/>
          <a:p>
            <a:fld id="{4AA5F895-BE82-410C-B97E-0BA251FA745C}" type="datetimeFigureOut">
              <a:rPr kumimoji="1" lang="ja-JP" altLang="en-US" smtClean="0"/>
              <a:t>2022/3/4</a:t>
            </a:fld>
            <a:endParaRPr kumimoji="1" lang="ja-JP" altLang="en-US"/>
          </a:p>
        </p:txBody>
      </p:sp>
      <p:sp>
        <p:nvSpPr>
          <p:cNvPr id="8" name="フッター プレースホルダー 7">
            <a:extLst>
              <a:ext uri="{FF2B5EF4-FFF2-40B4-BE49-F238E27FC236}">
                <a16:creationId xmlns:a16="http://schemas.microsoft.com/office/drawing/2014/main" id="{0F0F06DF-B11E-4CF6-8F5D-F47B1099832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020CA5E-0B1E-45D6-B59C-737F5BF61461}"/>
              </a:ext>
            </a:extLst>
          </p:cNvPr>
          <p:cNvSpPr>
            <a:spLocks noGrp="1"/>
          </p:cNvSpPr>
          <p:nvPr>
            <p:ph type="sldNum" sz="quarter" idx="12"/>
          </p:nvPr>
        </p:nvSpPr>
        <p:spPr/>
        <p:txBody>
          <a:bodyPr/>
          <a:lstStyle/>
          <a:p>
            <a:fld id="{900EE354-0036-41B0-A2D1-EBBCB5E8B54A}" type="slidenum">
              <a:rPr kumimoji="1" lang="ja-JP" altLang="en-US" smtClean="0"/>
              <a:t>‹#›</a:t>
            </a:fld>
            <a:endParaRPr kumimoji="1" lang="ja-JP" altLang="en-US"/>
          </a:p>
        </p:txBody>
      </p:sp>
    </p:spTree>
    <p:extLst>
      <p:ext uri="{BB962C8B-B14F-4D97-AF65-F5344CB8AC3E}">
        <p14:creationId xmlns:p14="http://schemas.microsoft.com/office/powerpoint/2010/main" val="2467370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4AF6C8-AE49-466F-BD43-39F5269FBB0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4A0F24B0-1F3F-45C4-9D62-41E3D35B3857}"/>
              </a:ext>
            </a:extLst>
          </p:cNvPr>
          <p:cNvSpPr>
            <a:spLocks noGrp="1"/>
          </p:cNvSpPr>
          <p:nvPr>
            <p:ph type="dt" sz="half" idx="10"/>
          </p:nvPr>
        </p:nvSpPr>
        <p:spPr/>
        <p:txBody>
          <a:bodyPr/>
          <a:lstStyle/>
          <a:p>
            <a:fld id="{4AA5F895-BE82-410C-B97E-0BA251FA745C}" type="datetimeFigureOut">
              <a:rPr kumimoji="1" lang="ja-JP" altLang="en-US" smtClean="0"/>
              <a:t>2022/3/4</a:t>
            </a:fld>
            <a:endParaRPr kumimoji="1" lang="ja-JP" altLang="en-US"/>
          </a:p>
        </p:txBody>
      </p:sp>
      <p:sp>
        <p:nvSpPr>
          <p:cNvPr id="4" name="フッター プレースホルダー 3">
            <a:extLst>
              <a:ext uri="{FF2B5EF4-FFF2-40B4-BE49-F238E27FC236}">
                <a16:creationId xmlns:a16="http://schemas.microsoft.com/office/drawing/2014/main" id="{C91A398A-4493-4AFD-8363-9DEF669880F8}"/>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2255C535-0529-4D6A-8A20-3188FBFE3A41}"/>
              </a:ext>
            </a:extLst>
          </p:cNvPr>
          <p:cNvSpPr>
            <a:spLocks noGrp="1"/>
          </p:cNvSpPr>
          <p:nvPr>
            <p:ph type="sldNum" sz="quarter" idx="12"/>
          </p:nvPr>
        </p:nvSpPr>
        <p:spPr/>
        <p:txBody>
          <a:bodyPr/>
          <a:lstStyle/>
          <a:p>
            <a:fld id="{900EE354-0036-41B0-A2D1-EBBCB5E8B54A}" type="slidenum">
              <a:rPr kumimoji="1" lang="ja-JP" altLang="en-US" smtClean="0"/>
              <a:t>‹#›</a:t>
            </a:fld>
            <a:endParaRPr kumimoji="1" lang="ja-JP" altLang="en-US"/>
          </a:p>
        </p:txBody>
      </p:sp>
    </p:spTree>
    <p:extLst>
      <p:ext uri="{BB962C8B-B14F-4D97-AF65-F5344CB8AC3E}">
        <p14:creationId xmlns:p14="http://schemas.microsoft.com/office/powerpoint/2010/main" val="100973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19418D7-B141-4C95-9B50-AB06A0694DC1}"/>
              </a:ext>
            </a:extLst>
          </p:cNvPr>
          <p:cNvSpPr>
            <a:spLocks noGrp="1"/>
          </p:cNvSpPr>
          <p:nvPr>
            <p:ph type="dt" sz="half" idx="10"/>
          </p:nvPr>
        </p:nvSpPr>
        <p:spPr/>
        <p:txBody>
          <a:bodyPr/>
          <a:lstStyle/>
          <a:p>
            <a:fld id="{4AA5F895-BE82-410C-B97E-0BA251FA745C}" type="datetimeFigureOut">
              <a:rPr kumimoji="1" lang="ja-JP" altLang="en-US" smtClean="0"/>
              <a:t>2022/3/4</a:t>
            </a:fld>
            <a:endParaRPr kumimoji="1" lang="ja-JP" altLang="en-US"/>
          </a:p>
        </p:txBody>
      </p:sp>
      <p:sp>
        <p:nvSpPr>
          <p:cNvPr id="3" name="フッター プレースホルダー 2">
            <a:extLst>
              <a:ext uri="{FF2B5EF4-FFF2-40B4-BE49-F238E27FC236}">
                <a16:creationId xmlns:a16="http://schemas.microsoft.com/office/drawing/2014/main" id="{1BCBAB7A-8B45-4D34-9AFA-4E0A4480EC75}"/>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7FB19610-B11E-4BC3-9252-7F089943A7D2}"/>
              </a:ext>
            </a:extLst>
          </p:cNvPr>
          <p:cNvSpPr>
            <a:spLocks noGrp="1"/>
          </p:cNvSpPr>
          <p:nvPr>
            <p:ph type="sldNum" sz="quarter" idx="12"/>
          </p:nvPr>
        </p:nvSpPr>
        <p:spPr/>
        <p:txBody>
          <a:bodyPr/>
          <a:lstStyle/>
          <a:p>
            <a:fld id="{900EE354-0036-41B0-A2D1-EBBCB5E8B54A}" type="slidenum">
              <a:rPr kumimoji="1" lang="ja-JP" altLang="en-US" smtClean="0"/>
              <a:t>‹#›</a:t>
            </a:fld>
            <a:endParaRPr kumimoji="1" lang="ja-JP" altLang="en-US"/>
          </a:p>
        </p:txBody>
      </p:sp>
    </p:spTree>
    <p:extLst>
      <p:ext uri="{BB962C8B-B14F-4D97-AF65-F5344CB8AC3E}">
        <p14:creationId xmlns:p14="http://schemas.microsoft.com/office/powerpoint/2010/main" val="3935640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AE9D28C-17E4-46A3-AA1C-E9D3FB1ED76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92E9F1A-AE32-4811-9E36-D57E6B30BCE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CB3CB694-2AF2-4108-B0DB-C7F6763C22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B22FAD0-1B95-45B9-96C5-E15E954FD3DE}"/>
              </a:ext>
            </a:extLst>
          </p:cNvPr>
          <p:cNvSpPr>
            <a:spLocks noGrp="1"/>
          </p:cNvSpPr>
          <p:nvPr>
            <p:ph type="dt" sz="half" idx="10"/>
          </p:nvPr>
        </p:nvSpPr>
        <p:spPr/>
        <p:txBody>
          <a:bodyPr/>
          <a:lstStyle/>
          <a:p>
            <a:fld id="{4AA5F895-BE82-410C-B97E-0BA251FA745C}" type="datetimeFigureOut">
              <a:rPr kumimoji="1" lang="ja-JP" altLang="en-US" smtClean="0"/>
              <a:t>2022/3/4</a:t>
            </a:fld>
            <a:endParaRPr kumimoji="1" lang="ja-JP" altLang="en-US"/>
          </a:p>
        </p:txBody>
      </p:sp>
      <p:sp>
        <p:nvSpPr>
          <p:cNvPr id="6" name="フッター プレースホルダー 5">
            <a:extLst>
              <a:ext uri="{FF2B5EF4-FFF2-40B4-BE49-F238E27FC236}">
                <a16:creationId xmlns:a16="http://schemas.microsoft.com/office/drawing/2014/main" id="{3B427C32-83EC-412D-9F04-BD1281E613E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D6CF217-B3F0-430B-B836-59297BD8EFA0}"/>
              </a:ext>
            </a:extLst>
          </p:cNvPr>
          <p:cNvSpPr>
            <a:spLocks noGrp="1"/>
          </p:cNvSpPr>
          <p:nvPr>
            <p:ph type="sldNum" sz="quarter" idx="12"/>
          </p:nvPr>
        </p:nvSpPr>
        <p:spPr/>
        <p:txBody>
          <a:bodyPr/>
          <a:lstStyle/>
          <a:p>
            <a:fld id="{900EE354-0036-41B0-A2D1-EBBCB5E8B54A}" type="slidenum">
              <a:rPr kumimoji="1" lang="ja-JP" altLang="en-US" smtClean="0"/>
              <a:t>‹#›</a:t>
            </a:fld>
            <a:endParaRPr kumimoji="1" lang="ja-JP" altLang="en-US"/>
          </a:p>
        </p:txBody>
      </p:sp>
    </p:spTree>
    <p:extLst>
      <p:ext uri="{BB962C8B-B14F-4D97-AF65-F5344CB8AC3E}">
        <p14:creationId xmlns:p14="http://schemas.microsoft.com/office/powerpoint/2010/main" val="2872951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34F794-766B-4C13-960E-868FE4E24C3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01A5EC4D-534F-4759-B0C0-B23FB5D02F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B0B389C2-148D-4913-B884-84B4807A06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9A2259B-CC89-4ACD-BF3F-43FBE46B6008}"/>
              </a:ext>
            </a:extLst>
          </p:cNvPr>
          <p:cNvSpPr>
            <a:spLocks noGrp="1"/>
          </p:cNvSpPr>
          <p:nvPr>
            <p:ph type="dt" sz="half" idx="10"/>
          </p:nvPr>
        </p:nvSpPr>
        <p:spPr/>
        <p:txBody>
          <a:bodyPr/>
          <a:lstStyle/>
          <a:p>
            <a:fld id="{4AA5F895-BE82-410C-B97E-0BA251FA745C}" type="datetimeFigureOut">
              <a:rPr kumimoji="1" lang="ja-JP" altLang="en-US" smtClean="0"/>
              <a:t>2022/3/4</a:t>
            </a:fld>
            <a:endParaRPr kumimoji="1" lang="ja-JP" altLang="en-US"/>
          </a:p>
        </p:txBody>
      </p:sp>
      <p:sp>
        <p:nvSpPr>
          <p:cNvPr id="6" name="フッター プレースホルダー 5">
            <a:extLst>
              <a:ext uri="{FF2B5EF4-FFF2-40B4-BE49-F238E27FC236}">
                <a16:creationId xmlns:a16="http://schemas.microsoft.com/office/drawing/2014/main" id="{748623CB-A068-4732-9913-3F5ED5AE160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CF31DA9-579D-429D-8DED-7C9507D2A83A}"/>
              </a:ext>
            </a:extLst>
          </p:cNvPr>
          <p:cNvSpPr>
            <a:spLocks noGrp="1"/>
          </p:cNvSpPr>
          <p:nvPr>
            <p:ph type="sldNum" sz="quarter" idx="12"/>
          </p:nvPr>
        </p:nvSpPr>
        <p:spPr/>
        <p:txBody>
          <a:bodyPr/>
          <a:lstStyle/>
          <a:p>
            <a:fld id="{900EE354-0036-41B0-A2D1-EBBCB5E8B54A}" type="slidenum">
              <a:rPr kumimoji="1" lang="ja-JP" altLang="en-US" smtClean="0"/>
              <a:t>‹#›</a:t>
            </a:fld>
            <a:endParaRPr kumimoji="1" lang="ja-JP" altLang="en-US"/>
          </a:p>
        </p:txBody>
      </p:sp>
    </p:spTree>
    <p:extLst>
      <p:ext uri="{BB962C8B-B14F-4D97-AF65-F5344CB8AC3E}">
        <p14:creationId xmlns:p14="http://schemas.microsoft.com/office/powerpoint/2010/main" val="4073038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80000"/>
          </a:schemeClr>
        </a:solidFill>
        <a:effectLst/>
      </p:bgPr>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15147593-15FB-4253-A5A5-3764510A3B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F0C11D7-8125-40D5-9A7A-C13BD4A550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ABA7393-6C5D-42B8-8A64-D7DB3C8F2EC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A5F895-BE82-410C-B97E-0BA251FA745C}" type="datetimeFigureOut">
              <a:rPr kumimoji="1" lang="ja-JP" altLang="en-US" smtClean="0"/>
              <a:t>2022/3/4</a:t>
            </a:fld>
            <a:endParaRPr kumimoji="1" lang="ja-JP" altLang="en-US"/>
          </a:p>
        </p:txBody>
      </p:sp>
      <p:sp>
        <p:nvSpPr>
          <p:cNvPr id="5" name="フッター プレースホルダー 4">
            <a:extLst>
              <a:ext uri="{FF2B5EF4-FFF2-40B4-BE49-F238E27FC236}">
                <a16:creationId xmlns:a16="http://schemas.microsoft.com/office/drawing/2014/main" id="{1D1D66D8-C5C7-4C46-B86A-7C01DF27BB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F1AA256A-D916-451B-8F75-F0BB236BD4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0EE354-0036-41B0-A2D1-EBBCB5E8B54A}" type="slidenum">
              <a:rPr kumimoji="1" lang="ja-JP" altLang="en-US" smtClean="0"/>
              <a:t>‹#›</a:t>
            </a:fld>
            <a:endParaRPr kumimoji="1" lang="ja-JP" altLang="en-US"/>
          </a:p>
        </p:txBody>
      </p:sp>
    </p:spTree>
    <p:extLst>
      <p:ext uri="{BB962C8B-B14F-4D97-AF65-F5344CB8AC3E}">
        <p14:creationId xmlns:p14="http://schemas.microsoft.com/office/powerpoint/2010/main" val="36686532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A8EEB4-50DC-4312-AEB1-6A28D52DDB26}"/>
              </a:ext>
            </a:extLst>
          </p:cNvPr>
          <p:cNvSpPr>
            <a:spLocks noGrp="1"/>
          </p:cNvSpPr>
          <p:nvPr>
            <p:ph type="ctrTitle"/>
          </p:nvPr>
        </p:nvSpPr>
        <p:spPr>
          <a:xfrm>
            <a:off x="1726913" y="128042"/>
            <a:ext cx="9144000" cy="927775"/>
          </a:xfrm>
        </p:spPr>
        <p:txBody>
          <a:bodyPr>
            <a:normAutofit/>
          </a:bodyPr>
          <a:lstStyle/>
          <a:p>
            <a:r>
              <a:rPr kumimoji="1" lang="ja-JP" altLang="en-US" sz="4400" dirty="0">
                <a:latin typeface="HGS創英角ﾎﾟｯﾌﾟ体" panose="040B0A00000000000000" pitchFamily="50" charset="-128"/>
                <a:ea typeface="HGS創英角ﾎﾟｯﾌﾟ体" panose="040B0A00000000000000" pitchFamily="50" charset="-128"/>
              </a:rPr>
              <a:t>美容所開設の届出①</a:t>
            </a:r>
            <a:r>
              <a:rPr kumimoji="1" lang="en-US" altLang="ja-JP" sz="4400" dirty="0">
                <a:latin typeface="HGS創英角ﾎﾟｯﾌﾟ体" panose="040B0A00000000000000" pitchFamily="50" charset="-128"/>
                <a:ea typeface="HGS創英角ﾎﾟｯﾌﾟ体" panose="040B0A00000000000000" pitchFamily="50" charset="-128"/>
              </a:rPr>
              <a:t>【</a:t>
            </a:r>
            <a:r>
              <a:rPr lang="ja-JP" altLang="en-US" sz="4400" dirty="0">
                <a:latin typeface="HGS創英角ﾎﾟｯﾌﾟ体" panose="040B0A00000000000000" pitchFamily="50" charset="-128"/>
                <a:ea typeface="HGS創英角ﾎﾟｯﾌﾟ体" panose="040B0A00000000000000" pitchFamily="50" charset="-128"/>
              </a:rPr>
              <a:t>確認</a:t>
            </a:r>
            <a:r>
              <a:rPr kumimoji="1" lang="en-US" altLang="ja-JP" sz="4400" dirty="0">
                <a:latin typeface="HGS創英角ﾎﾟｯﾌﾟ体" panose="040B0A00000000000000" pitchFamily="50" charset="-128"/>
                <a:ea typeface="HGS創英角ﾎﾟｯﾌﾟ体" panose="040B0A00000000000000" pitchFamily="50" charset="-128"/>
              </a:rPr>
              <a:t>】</a:t>
            </a:r>
            <a:endParaRPr kumimoji="1" lang="ja-JP" altLang="en-US" sz="3600" dirty="0">
              <a:latin typeface="HGS創英角ﾎﾟｯﾌﾟ体" panose="040B0A00000000000000" pitchFamily="50" charset="-128"/>
              <a:ea typeface="HGS創英角ﾎﾟｯﾌﾟ体" panose="040B0A00000000000000" pitchFamily="50" charset="-128"/>
            </a:endParaRPr>
          </a:p>
        </p:txBody>
      </p:sp>
      <p:sp>
        <p:nvSpPr>
          <p:cNvPr id="3" name="字幕 2">
            <a:extLst>
              <a:ext uri="{FF2B5EF4-FFF2-40B4-BE49-F238E27FC236}">
                <a16:creationId xmlns:a16="http://schemas.microsoft.com/office/drawing/2014/main" id="{E60D4417-965C-4768-8AD2-932B1F9406F9}"/>
              </a:ext>
            </a:extLst>
          </p:cNvPr>
          <p:cNvSpPr>
            <a:spLocks noGrp="1"/>
          </p:cNvSpPr>
          <p:nvPr>
            <p:ph type="subTitle" idx="1"/>
          </p:nvPr>
        </p:nvSpPr>
        <p:spPr>
          <a:xfrm>
            <a:off x="1020417" y="5720221"/>
            <a:ext cx="10151166" cy="769776"/>
          </a:xfrm>
        </p:spPr>
        <p:txBody>
          <a:bodyPr>
            <a:normAutofit/>
          </a:bodyPr>
          <a:lstStyle/>
          <a:p>
            <a:pPr algn="l"/>
            <a:r>
              <a:rPr lang="ja-JP" altLang="en-US" sz="3200" dirty="0">
                <a:latin typeface="HGS創英角ﾎﾟｯﾌﾟ体" panose="040B0A00000000000000" pitchFamily="50" charset="-128"/>
                <a:ea typeface="HGS創英角ﾎﾟｯﾌﾟ体" panose="040B0A00000000000000" pitchFamily="50" charset="-128"/>
              </a:rPr>
              <a:t>＊必要な書類は千葉市ＨＰからダウンロードできます</a:t>
            </a:r>
            <a:endParaRPr kumimoji="1" lang="ja-JP" altLang="en-US" sz="3200" dirty="0">
              <a:latin typeface="HGS創英角ﾎﾟｯﾌﾟ体" panose="040B0A00000000000000" pitchFamily="50" charset="-128"/>
              <a:ea typeface="HGS創英角ﾎﾟｯﾌﾟ体" panose="040B0A00000000000000" pitchFamily="50" charset="-128"/>
            </a:endParaRPr>
          </a:p>
        </p:txBody>
      </p:sp>
      <p:sp>
        <p:nvSpPr>
          <p:cNvPr id="11" name="字幕 2">
            <a:extLst>
              <a:ext uri="{FF2B5EF4-FFF2-40B4-BE49-F238E27FC236}">
                <a16:creationId xmlns:a16="http://schemas.microsoft.com/office/drawing/2014/main" id="{659D705B-98AD-4030-8FC8-F7BC46853ECE}"/>
              </a:ext>
            </a:extLst>
          </p:cNvPr>
          <p:cNvSpPr txBox="1">
            <a:spLocks/>
          </p:cNvSpPr>
          <p:nvPr/>
        </p:nvSpPr>
        <p:spPr>
          <a:xfrm>
            <a:off x="854718" y="1192638"/>
            <a:ext cx="5268686" cy="76977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3200" dirty="0">
                <a:latin typeface="HGS創英角ﾎﾟｯﾌﾟ体" panose="040B0A00000000000000" pitchFamily="50" charset="-128"/>
                <a:ea typeface="HGS創英角ﾎﾟｯﾌﾟ体" panose="040B0A00000000000000" pitchFamily="50" charset="-128"/>
              </a:rPr>
              <a:t>・開設は千葉市内ですか？</a:t>
            </a:r>
          </a:p>
        </p:txBody>
      </p:sp>
      <p:sp>
        <p:nvSpPr>
          <p:cNvPr id="12" name="字幕 2">
            <a:extLst>
              <a:ext uri="{FF2B5EF4-FFF2-40B4-BE49-F238E27FC236}">
                <a16:creationId xmlns:a16="http://schemas.microsoft.com/office/drawing/2014/main" id="{18EFA464-3BD5-4526-9D28-A38D6DEF02D7}"/>
              </a:ext>
            </a:extLst>
          </p:cNvPr>
          <p:cNvSpPr txBox="1">
            <a:spLocks/>
          </p:cNvSpPr>
          <p:nvPr/>
        </p:nvSpPr>
        <p:spPr>
          <a:xfrm>
            <a:off x="854718" y="2724209"/>
            <a:ext cx="6868886" cy="135403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3200" dirty="0">
                <a:latin typeface="HGS創英角ﾎﾟｯﾌﾟ体" panose="040B0A00000000000000" pitchFamily="50" charset="-128"/>
                <a:ea typeface="HGS創英角ﾎﾟｯﾌﾟ体" panose="040B0A00000000000000" pitchFamily="50" charset="-128"/>
              </a:rPr>
              <a:t>・美容所では頭髪にかかわる作業を</a:t>
            </a:r>
            <a:endParaRPr lang="en-US" altLang="ja-JP" sz="3200" dirty="0">
              <a:latin typeface="HGS創英角ﾎﾟｯﾌﾟ体" panose="040B0A00000000000000" pitchFamily="50" charset="-128"/>
              <a:ea typeface="HGS創英角ﾎﾟｯﾌﾟ体" panose="040B0A00000000000000" pitchFamily="50" charset="-128"/>
            </a:endParaRPr>
          </a:p>
          <a:p>
            <a:pPr algn="l"/>
            <a:r>
              <a:rPr lang="ja-JP" altLang="en-US" sz="3200" dirty="0">
                <a:latin typeface="HGS創英角ﾎﾟｯﾌﾟ体" panose="040B0A00000000000000" pitchFamily="50" charset="-128"/>
                <a:ea typeface="HGS創英角ﾎﾟｯﾌﾟ体" panose="040B0A00000000000000" pitchFamily="50" charset="-128"/>
              </a:rPr>
              <a:t>　行いますか？専門店ですか？</a:t>
            </a:r>
          </a:p>
        </p:txBody>
      </p:sp>
      <p:sp>
        <p:nvSpPr>
          <p:cNvPr id="7" name="字幕 2">
            <a:extLst>
              <a:ext uri="{FF2B5EF4-FFF2-40B4-BE49-F238E27FC236}">
                <a16:creationId xmlns:a16="http://schemas.microsoft.com/office/drawing/2014/main" id="{A0EA379F-C887-4F53-9C07-4C2705C95E24}"/>
              </a:ext>
            </a:extLst>
          </p:cNvPr>
          <p:cNvSpPr txBox="1">
            <a:spLocks/>
          </p:cNvSpPr>
          <p:nvPr/>
        </p:nvSpPr>
        <p:spPr>
          <a:xfrm>
            <a:off x="6588461" y="1133855"/>
            <a:ext cx="4176498" cy="828559"/>
          </a:xfrm>
          <a:prstGeom prst="rect">
            <a:avLst/>
          </a:prstGeom>
        </p:spPr>
        <p:txBody>
          <a:bodyPr vert="horz" lIns="91440" tIns="45720" rIns="91440" bIns="45720" rtlCol="0">
            <a:normAutofit fontScale="85000" lnSpcReduction="10000"/>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2800" dirty="0">
                <a:solidFill>
                  <a:srgbClr val="FF0000"/>
                </a:solidFill>
                <a:latin typeface="HGS創英角ﾎﾟｯﾌﾟ体" panose="040B0A00000000000000" pitchFamily="50" charset="-128"/>
                <a:ea typeface="HGS創英角ﾎﾟｯﾌﾟ体" panose="040B0A00000000000000" pitchFamily="50" charset="-128"/>
              </a:rPr>
              <a:t>千葉市以外の場合は管轄の</a:t>
            </a:r>
            <a:endParaRPr lang="en-US" altLang="ja-JP" sz="2800" dirty="0">
              <a:solidFill>
                <a:srgbClr val="FF0000"/>
              </a:solidFill>
              <a:latin typeface="HGS創英角ﾎﾟｯﾌﾟ体" panose="040B0A00000000000000" pitchFamily="50" charset="-128"/>
              <a:ea typeface="HGS創英角ﾎﾟｯﾌﾟ体" panose="040B0A00000000000000" pitchFamily="50" charset="-128"/>
            </a:endParaRPr>
          </a:p>
          <a:p>
            <a:pPr algn="l"/>
            <a:r>
              <a:rPr lang="ja-JP" altLang="en-US" sz="2800" dirty="0">
                <a:solidFill>
                  <a:srgbClr val="FF0000"/>
                </a:solidFill>
                <a:latin typeface="HGS創英角ﾎﾟｯﾌﾟ体" panose="040B0A00000000000000" pitchFamily="50" charset="-128"/>
                <a:ea typeface="HGS創英角ﾎﾟｯﾌﾟ体" panose="040B0A00000000000000" pitchFamily="50" charset="-128"/>
              </a:rPr>
              <a:t>保健所等に連絡してください。</a:t>
            </a:r>
          </a:p>
        </p:txBody>
      </p:sp>
      <p:sp>
        <p:nvSpPr>
          <p:cNvPr id="9" name="字幕 2">
            <a:extLst>
              <a:ext uri="{FF2B5EF4-FFF2-40B4-BE49-F238E27FC236}">
                <a16:creationId xmlns:a16="http://schemas.microsoft.com/office/drawing/2014/main" id="{62AFBE0E-D88A-4E55-B94F-C60610BF0C6E}"/>
              </a:ext>
            </a:extLst>
          </p:cNvPr>
          <p:cNvSpPr txBox="1">
            <a:spLocks/>
          </p:cNvSpPr>
          <p:nvPr/>
        </p:nvSpPr>
        <p:spPr>
          <a:xfrm>
            <a:off x="3140717" y="3917055"/>
            <a:ext cx="4339007" cy="123675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endParaRPr lang="ja-JP" altLang="en-US" dirty="0">
              <a:solidFill>
                <a:srgbClr val="FF0000"/>
              </a:solidFill>
              <a:latin typeface="HGS創英角ﾎﾟｯﾌﾟ体" panose="040B0A00000000000000" pitchFamily="50" charset="-128"/>
              <a:ea typeface="HGS創英角ﾎﾟｯﾌﾟ体" panose="040B0A00000000000000" pitchFamily="50" charset="-128"/>
            </a:endParaRPr>
          </a:p>
        </p:txBody>
      </p:sp>
      <p:sp>
        <p:nvSpPr>
          <p:cNvPr id="10" name="字幕 2">
            <a:extLst>
              <a:ext uri="{FF2B5EF4-FFF2-40B4-BE49-F238E27FC236}">
                <a16:creationId xmlns:a16="http://schemas.microsoft.com/office/drawing/2014/main" id="{4A017025-2018-4F7F-BFC6-443249D0A762}"/>
              </a:ext>
            </a:extLst>
          </p:cNvPr>
          <p:cNvSpPr txBox="1">
            <a:spLocks/>
          </p:cNvSpPr>
          <p:nvPr/>
        </p:nvSpPr>
        <p:spPr>
          <a:xfrm>
            <a:off x="854718" y="4384037"/>
            <a:ext cx="4571999" cy="76977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3200" dirty="0">
                <a:latin typeface="HGS創英角ﾎﾟｯﾌﾟ体" panose="040B0A00000000000000" pitchFamily="50" charset="-128"/>
                <a:ea typeface="HGS創英角ﾎﾟｯﾌﾟ体" panose="040B0A00000000000000" pitchFamily="50" charset="-128"/>
              </a:rPr>
              <a:t>・出張美容ですか？　　</a:t>
            </a:r>
          </a:p>
        </p:txBody>
      </p:sp>
      <p:sp>
        <p:nvSpPr>
          <p:cNvPr id="13" name="字幕 2">
            <a:extLst>
              <a:ext uri="{FF2B5EF4-FFF2-40B4-BE49-F238E27FC236}">
                <a16:creationId xmlns:a16="http://schemas.microsoft.com/office/drawing/2014/main" id="{4154CC48-A1CC-4708-88BC-41D2F003BC10}"/>
              </a:ext>
            </a:extLst>
          </p:cNvPr>
          <p:cNvSpPr txBox="1">
            <a:spLocks/>
          </p:cNvSpPr>
          <p:nvPr/>
        </p:nvSpPr>
        <p:spPr>
          <a:xfrm>
            <a:off x="7334710" y="4981677"/>
            <a:ext cx="3583665" cy="41094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800" u="sng" dirty="0">
                <a:solidFill>
                  <a:srgbClr val="0070C0"/>
                </a:solidFill>
                <a:latin typeface="HGS創英角ﾎﾟｯﾌﾟ体" panose="040B0A00000000000000" pitchFamily="50" charset="-128"/>
                <a:ea typeface="HGS創英角ﾎﾟｯﾌﾟ体" panose="040B0A00000000000000" pitchFamily="50" charset="-128"/>
              </a:rPr>
              <a:t>出張理容・美容について</a:t>
            </a:r>
            <a:r>
              <a:rPr lang="ja-JP" altLang="en-US" sz="1800" dirty="0" err="1">
                <a:latin typeface="HGS創英角ﾎﾟｯﾌﾟ体" panose="040B0A00000000000000" pitchFamily="50" charset="-128"/>
                <a:ea typeface="HGS創英角ﾎﾟｯﾌﾟ体" panose="040B0A00000000000000" pitchFamily="50" charset="-128"/>
              </a:rPr>
              <a:t>へ</a:t>
            </a:r>
            <a:endParaRPr lang="ja-JP" altLang="en-US" sz="1800" dirty="0">
              <a:latin typeface="HGS創英角ﾎﾟｯﾌﾟ体" panose="040B0A00000000000000" pitchFamily="50" charset="-128"/>
              <a:ea typeface="HGS創英角ﾎﾟｯﾌﾟ体" panose="040B0A00000000000000" pitchFamily="50" charset="-128"/>
            </a:endParaRPr>
          </a:p>
        </p:txBody>
      </p:sp>
      <p:sp>
        <p:nvSpPr>
          <p:cNvPr id="14" name="字幕 2">
            <a:extLst>
              <a:ext uri="{FF2B5EF4-FFF2-40B4-BE49-F238E27FC236}">
                <a16:creationId xmlns:a16="http://schemas.microsoft.com/office/drawing/2014/main" id="{819F7169-C5A8-4755-B0F8-2477CD41F64A}"/>
              </a:ext>
            </a:extLst>
          </p:cNvPr>
          <p:cNvSpPr txBox="1">
            <a:spLocks/>
          </p:cNvSpPr>
          <p:nvPr/>
        </p:nvSpPr>
        <p:spPr>
          <a:xfrm>
            <a:off x="10558404" y="6067020"/>
            <a:ext cx="1827859" cy="79098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rPr>
              <a:t>次に</a:t>
            </a:r>
            <a:endParaRPr lang="en-US" altLang="ja-JP"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endParaRPr>
          </a:p>
          <a:p>
            <a:r>
              <a:rPr lang="ja-JP" altLang="en-US"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rPr>
              <a:t>（クリック）</a:t>
            </a:r>
          </a:p>
        </p:txBody>
      </p:sp>
      <p:sp>
        <p:nvSpPr>
          <p:cNvPr id="15" name="字幕 2">
            <a:extLst>
              <a:ext uri="{FF2B5EF4-FFF2-40B4-BE49-F238E27FC236}">
                <a16:creationId xmlns:a16="http://schemas.microsoft.com/office/drawing/2014/main" id="{7816D007-1593-44DA-967B-09080E1C33AD}"/>
              </a:ext>
            </a:extLst>
          </p:cNvPr>
          <p:cNvSpPr txBox="1">
            <a:spLocks/>
          </p:cNvSpPr>
          <p:nvPr/>
        </p:nvSpPr>
        <p:spPr>
          <a:xfrm>
            <a:off x="7334710" y="5391241"/>
            <a:ext cx="3186172" cy="41094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600" dirty="0">
                <a:solidFill>
                  <a:srgbClr val="00B050"/>
                </a:solidFill>
                <a:latin typeface="HGS創英角ﾎﾟｯﾌﾟ体" panose="040B0A00000000000000" pitchFamily="50" charset="-128"/>
                <a:ea typeface="HGS創英角ﾎﾟｯﾌﾟ体" panose="040B0A00000000000000" pitchFamily="50" charset="-128"/>
              </a:rPr>
              <a:t>クリックで移動するようセット</a:t>
            </a:r>
          </a:p>
        </p:txBody>
      </p:sp>
      <p:sp>
        <p:nvSpPr>
          <p:cNvPr id="16" name="字幕 2">
            <a:extLst>
              <a:ext uri="{FF2B5EF4-FFF2-40B4-BE49-F238E27FC236}">
                <a16:creationId xmlns:a16="http://schemas.microsoft.com/office/drawing/2014/main" id="{9CAF0C29-74DE-4B05-BB66-FBB2042B52A3}"/>
              </a:ext>
            </a:extLst>
          </p:cNvPr>
          <p:cNvSpPr txBox="1">
            <a:spLocks/>
          </p:cNvSpPr>
          <p:nvPr/>
        </p:nvSpPr>
        <p:spPr>
          <a:xfrm>
            <a:off x="1427041" y="1917533"/>
            <a:ext cx="8496097" cy="72916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800" dirty="0">
                <a:solidFill>
                  <a:srgbClr val="0070C0"/>
                </a:solidFill>
                <a:latin typeface="HGS創英角ﾎﾟｯﾌﾟ体" panose="040B0A00000000000000" pitchFamily="50" charset="-128"/>
                <a:ea typeface="HGS創英角ﾎﾟｯﾌﾟ体" panose="040B0A00000000000000" pitchFamily="50" charset="-128"/>
              </a:rPr>
              <a:t>千葉県ＨＰ・くらし・福祉・健康 </a:t>
            </a:r>
            <a:r>
              <a:rPr lang="en-US" altLang="ja-JP" sz="1800" dirty="0">
                <a:solidFill>
                  <a:srgbClr val="0070C0"/>
                </a:solidFill>
                <a:latin typeface="HGS創英角ﾎﾟｯﾌﾟ体" panose="040B0A00000000000000" pitchFamily="50" charset="-128"/>
                <a:ea typeface="HGS創英角ﾎﾟｯﾌﾟ体" panose="040B0A00000000000000" pitchFamily="50" charset="-128"/>
              </a:rPr>
              <a:t>&gt; </a:t>
            </a:r>
            <a:r>
              <a:rPr lang="ja-JP" altLang="en-US" sz="1800" dirty="0">
                <a:solidFill>
                  <a:srgbClr val="0070C0"/>
                </a:solidFill>
                <a:latin typeface="HGS創英角ﾎﾟｯﾌﾟ体" panose="040B0A00000000000000" pitchFamily="50" charset="-128"/>
                <a:ea typeface="HGS創英角ﾎﾟｯﾌﾟ体" panose="040B0A00000000000000" pitchFamily="50" charset="-128"/>
              </a:rPr>
              <a:t>健康・医療 </a:t>
            </a:r>
            <a:r>
              <a:rPr lang="en-US" altLang="ja-JP" sz="1800" dirty="0">
                <a:solidFill>
                  <a:srgbClr val="0070C0"/>
                </a:solidFill>
                <a:latin typeface="HGS創英角ﾎﾟｯﾌﾟ体" panose="040B0A00000000000000" pitchFamily="50" charset="-128"/>
                <a:ea typeface="HGS創英角ﾎﾟｯﾌﾟ体" panose="040B0A00000000000000" pitchFamily="50" charset="-128"/>
              </a:rPr>
              <a:t>&gt; </a:t>
            </a:r>
            <a:r>
              <a:rPr lang="ja-JP" altLang="en-US" sz="1800" dirty="0">
                <a:solidFill>
                  <a:srgbClr val="0070C0"/>
                </a:solidFill>
                <a:latin typeface="HGS創英角ﾎﾟｯﾌﾟ体" panose="040B0A00000000000000" pitchFamily="50" charset="-128"/>
                <a:ea typeface="HGS創英角ﾎﾟｯﾌﾟ体" panose="040B0A00000000000000" pitchFamily="50" charset="-128"/>
              </a:rPr>
              <a:t>保健所（健康福祉センター）</a:t>
            </a:r>
            <a:endParaRPr lang="en-US" altLang="ja-JP" sz="1800" dirty="0">
              <a:solidFill>
                <a:srgbClr val="0070C0"/>
              </a:solidFill>
              <a:latin typeface="HGS創英角ﾎﾟｯﾌﾟ体" panose="040B0A00000000000000" pitchFamily="50" charset="-128"/>
              <a:ea typeface="HGS創英角ﾎﾟｯﾌﾟ体" panose="040B0A00000000000000" pitchFamily="50" charset="-128"/>
            </a:endParaRPr>
          </a:p>
          <a:p>
            <a:pPr algn="l"/>
            <a:r>
              <a:rPr lang="ja-JP" altLang="en-US" sz="1800" dirty="0">
                <a:solidFill>
                  <a:srgbClr val="0070C0"/>
                </a:solidFill>
                <a:latin typeface="HGS創英角ﾎﾟｯﾌﾟ体" panose="040B0A00000000000000" pitchFamily="50" charset="-128"/>
                <a:ea typeface="HGS創英角ﾎﾟｯﾌﾟ体" panose="040B0A00000000000000" pitchFamily="50" charset="-128"/>
              </a:rPr>
              <a:t> </a:t>
            </a:r>
            <a:r>
              <a:rPr lang="en-US" altLang="ja-JP" sz="1800" dirty="0">
                <a:solidFill>
                  <a:srgbClr val="0070C0"/>
                </a:solidFill>
                <a:latin typeface="HGS創英角ﾎﾟｯﾌﾟ体" panose="040B0A00000000000000" pitchFamily="50" charset="-128"/>
                <a:ea typeface="HGS創英角ﾎﾟｯﾌﾟ体" panose="040B0A00000000000000" pitchFamily="50" charset="-128"/>
              </a:rPr>
              <a:t>&gt; </a:t>
            </a:r>
            <a:r>
              <a:rPr lang="ja-JP" altLang="en-US" sz="1800" dirty="0">
                <a:solidFill>
                  <a:srgbClr val="0070C0"/>
                </a:solidFill>
                <a:latin typeface="HGS創英角ﾎﾟｯﾌﾟ体" panose="040B0A00000000000000" pitchFamily="50" charset="-128"/>
                <a:ea typeface="HGS創英角ﾎﾟｯﾌﾟ体" panose="040B0A00000000000000" pitchFamily="50" charset="-128"/>
              </a:rPr>
              <a:t>保健所（健康福祉センター）一覧・各種相談</a:t>
            </a:r>
            <a:r>
              <a:rPr lang="ja-JP" altLang="en-US" sz="1800" dirty="0">
                <a:latin typeface="HGS創英角ﾎﾟｯﾌﾟ体" panose="040B0A00000000000000" pitchFamily="50" charset="-128"/>
                <a:ea typeface="HGS創英角ﾎﾟｯﾌﾟ体" panose="040B0A00000000000000" pitchFamily="50" charset="-128"/>
              </a:rPr>
              <a:t>へ</a:t>
            </a:r>
            <a:r>
              <a:rPr lang="ja-JP" altLang="en-US" sz="1800" dirty="0">
                <a:solidFill>
                  <a:srgbClr val="0070C0"/>
                </a:solidFill>
                <a:latin typeface="HGS創英角ﾎﾟｯﾌﾟ体" panose="040B0A00000000000000" pitchFamily="50" charset="-128"/>
                <a:ea typeface="HGS創英角ﾎﾟｯﾌﾟ体" panose="040B0A00000000000000" pitchFamily="50" charset="-128"/>
              </a:rPr>
              <a:t> </a:t>
            </a:r>
          </a:p>
        </p:txBody>
      </p:sp>
      <p:sp>
        <p:nvSpPr>
          <p:cNvPr id="17" name="字幕 2">
            <a:extLst>
              <a:ext uri="{FF2B5EF4-FFF2-40B4-BE49-F238E27FC236}">
                <a16:creationId xmlns:a16="http://schemas.microsoft.com/office/drawing/2014/main" id="{388D3179-D676-4353-8FCB-A41B67223FC6}"/>
              </a:ext>
            </a:extLst>
          </p:cNvPr>
          <p:cNvSpPr txBox="1">
            <a:spLocks/>
          </p:cNvSpPr>
          <p:nvPr/>
        </p:nvSpPr>
        <p:spPr>
          <a:xfrm>
            <a:off x="7426205" y="4480357"/>
            <a:ext cx="5491842" cy="58466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dirty="0">
                <a:solidFill>
                  <a:srgbClr val="FF0000"/>
                </a:solidFill>
                <a:latin typeface="HGS創英角ﾎﾟｯﾌﾟ体" panose="040B0A00000000000000" pitchFamily="50" charset="-128"/>
                <a:ea typeface="HGS創英角ﾎﾟｯﾌﾟ体" panose="040B0A00000000000000" pitchFamily="50" charset="-128"/>
              </a:rPr>
              <a:t>届出用紙が異なります。</a:t>
            </a:r>
            <a:endParaRPr lang="en-US" altLang="ja-JP" dirty="0">
              <a:solidFill>
                <a:srgbClr val="FF0000"/>
              </a:solidFill>
              <a:latin typeface="HGS創英角ﾎﾟｯﾌﾟ体" panose="040B0A00000000000000" pitchFamily="50" charset="-128"/>
              <a:ea typeface="HGS創英角ﾎﾟｯﾌﾟ体" panose="040B0A00000000000000" pitchFamily="50" charset="-128"/>
            </a:endParaRPr>
          </a:p>
        </p:txBody>
      </p:sp>
      <p:sp>
        <p:nvSpPr>
          <p:cNvPr id="18" name="字幕 2">
            <a:extLst>
              <a:ext uri="{FF2B5EF4-FFF2-40B4-BE49-F238E27FC236}">
                <a16:creationId xmlns:a16="http://schemas.microsoft.com/office/drawing/2014/main" id="{869CB969-A7D1-4D8C-90E4-25138A6ACA6D}"/>
              </a:ext>
            </a:extLst>
          </p:cNvPr>
          <p:cNvSpPr txBox="1">
            <a:spLocks/>
          </p:cNvSpPr>
          <p:nvPr/>
        </p:nvSpPr>
        <p:spPr>
          <a:xfrm>
            <a:off x="7554999" y="2329397"/>
            <a:ext cx="3186172" cy="41094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600" dirty="0">
                <a:solidFill>
                  <a:srgbClr val="00B050"/>
                </a:solidFill>
                <a:latin typeface="HGS創英角ﾎﾟｯﾌﾟ体" panose="040B0A00000000000000" pitchFamily="50" charset="-128"/>
                <a:ea typeface="HGS創英角ﾎﾟｯﾌﾟ体" panose="040B0A00000000000000" pitchFamily="50" charset="-128"/>
              </a:rPr>
              <a:t>クリックで移動するようセット</a:t>
            </a:r>
          </a:p>
        </p:txBody>
      </p:sp>
      <p:sp>
        <p:nvSpPr>
          <p:cNvPr id="19" name="字幕 2">
            <a:extLst>
              <a:ext uri="{FF2B5EF4-FFF2-40B4-BE49-F238E27FC236}">
                <a16:creationId xmlns:a16="http://schemas.microsoft.com/office/drawing/2014/main" id="{A8ED1B74-EFA4-4EFA-82AC-6BCB63B3569A}"/>
              </a:ext>
            </a:extLst>
          </p:cNvPr>
          <p:cNvSpPr txBox="1">
            <a:spLocks/>
          </p:cNvSpPr>
          <p:nvPr/>
        </p:nvSpPr>
        <p:spPr>
          <a:xfrm>
            <a:off x="7467303" y="2797052"/>
            <a:ext cx="4997692" cy="1582712"/>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dirty="0">
                <a:solidFill>
                  <a:srgbClr val="FF0000"/>
                </a:solidFill>
                <a:latin typeface="HGS創英角ﾎﾟｯﾌﾟ体" panose="040B0A00000000000000" pitchFamily="50" charset="-128"/>
                <a:ea typeface="HGS創英角ﾎﾟｯﾌﾟ体" panose="040B0A00000000000000" pitchFamily="50" charset="-128"/>
              </a:rPr>
              <a:t>構造及び設備の概要書の</a:t>
            </a:r>
            <a:endParaRPr lang="en-US" altLang="ja-JP" dirty="0">
              <a:solidFill>
                <a:srgbClr val="FF0000"/>
              </a:solidFill>
              <a:latin typeface="HGS創英角ﾎﾟｯﾌﾟ体" panose="040B0A00000000000000" pitchFamily="50" charset="-128"/>
              <a:ea typeface="HGS創英角ﾎﾟｯﾌﾟ体" panose="040B0A00000000000000" pitchFamily="50" charset="-128"/>
            </a:endParaRPr>
          </a:p>
          <a:p>
            <a:pPr algn="l"/>
            <a:r>
              <a:rPr lang="ja-JP" altLang="en-US" dirty="0">
                <a:solidFill>
                  <a:srgbClr val="FF0000"/>
                </a:solidFill>
                <a:latin typeface="HGS創英角ﾎﾟｯﾌﾟ体" panose="040B0A00000000000000" pitchFamily="50" charset="-128"/>
                <a:ea typeface="HGS創英角ﾎﾟｯﾌﾟ体" panose="040B0A00000000000000" pitchFamily="50" charset="-128"/>
              </a:rPr>
              <a:t>営業種別欄の該当箇所に✔する</a:t>
            </a:r>
            <a:endParaRPr lang="en-US" altLang="ja-JP" dirty="0">
              <a:solidFill>
                <a:srgbClr val="FF0000"/>
              </a:solidFill>
              <a:latin typeface="HGS創英角ﾎﾟｯﾌﾟ体" panose="040B0A00000000000000" pitchFamily="50" charset="-128"/>
              <a:ea typeface="HGS創英角ﾎﾟｯﾌﾟ体" panose="040B0A00000000000000" pitchFamily="50" charset="-128"/>
            </a:endParaRPr>
          </a:p>
          <a:p>
            <a:pPr algn="l"/>
            <a:r>
              <a:rPr lang="ja-JP" altLang="en-US" dirty="0">
                <a:solidFill>
                  <a:srgbClr val="FF0000"/>
                </a:solidFill>
                <a:latin typeface="HGS創英角ﾎﾟｯﾌﾟ体" panose="040B0A00000000000000" pitchFamily="50" charset="-128"/>
                <a:ea typeface="HGS創英角ﾎﾟｯﾌﾟ体" panose="040B0A00000000000000" pitchFamily="50" charset="-128"/>
              </a:rPr>
              <a:t>まつエク専門等は設備などの要件が異なります。</a:t>
            </a:r>
          </a:p>
          <a:p>
            <a:pPr algn="l"/>
            <a:endParaRPr lang="ja-JP" altLang="en-US" dirty="0">
              <a:solidFill>
                <a:srgbClr val="FF0000"/>
              </a:solidFill>
              <a:latin typeface="HGS創英角ﾎﾟｯﾌﾟ体" panose="040B0A00000000000000" pitchFamily="50" charset="-128"/>
              <a:ea typeface="HGS創英角ﾎﾟｯﾌﾟ体" panose="040B0A00000000000000" pitchFamily="50" charset="-128"/>
            </a:endParaRPr>
          </a:p>
        </p:txBody>
      </p:sp>
    </p:spTree>
    <p:extLst>
      <p:ext uri="{BB962C8B-B14F-4D97-AF65-F5344CB8AC3E}">
        <p14:creationId xmlns:p14="http://schemas.microsoft.com/office/powerpoint/2010/main" val="4222449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100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par>
                          <p:cTn id="10" fill="hold">
                            <p:stCondLst>
                              <p:cond delay="2000"/>
                            </p:stCondLst>
                            <p:childTnLst>
                              <p:par>
                                <p:cTn id="11" presetID="42" presetClass="entr" presetSubtype="0" fill="hold" grpId="0" nodeType="afterEffect">
                                  <p:stCondLst>
                                    <p:cond delay="100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1000"/>
                                        <p:tgtEl>
                                          <p:spTgt spid="7"/>
                                        </p:tgtEl>
                                      </p:cBhvr>
                                    </p:animEffect>
                                    <p:anim calcmode="lin" valueType="num">
                                      <p:cBhvr>
                                        <p:cTn id="14" dur="1000" fill="hold"/>
                                        <p:tgtEl>
                                          <p:spTgt spid="7"/>
                                        </p:tgtEl>
                                        <p:attrNameLst>
                                          <p:attrName>ppt_x</p:attrName>
                                        </p:attrNameLst>
                                      </p:cBhvr>
                                      <p:tavLst>
                                        <p:tav tm="0">
                                          <p:val>
                                            <p:strVal val="#ppt_x"/>
                                          </p:val>
                                        </p:tav>
                                        <p:tav tm="100000">
                                          <p:val>
                                            <p:strVal val="#ppt_x"/>
                                          </p:val>
                                        </p:tav>
                                      </p:tavLst>
                                    </p:anim>
                                    <p:anim calcmode="lin" valueType="num">
                                      <p:cBhvr>
                                        <p:cTn id="15" dur="1000" fill="hold"/>
                                        <p:tgtEl>
                                          <p:spTgt spid="7"/>
                                        </p:tgtEl>
                                        <p:attrNameLst>
                                          <p:attrName>ppt_y</p:attrName>
                                        </p:attrNameLst>
                                      </p:cBhvr>
                                      <p:tavLst>
                                        <p:tav tm="0">
                                          <p:val>
                                            <p:strVal val="#ppt_y+.1"/>
                                          </p:val>
                                        </p:tav>
                                        <p:tav tm="100000">
                                          <p:val>
                                            <p:strVal val="#ppt_y"/>
                                          </p:val>
                                        </p:tav>
                                      </p:tavLst>
                                    </p:anim>
                                  </p:childTnLst>
                                </p:cTn>
                              </p:par>
                            </p:childTnLst>
                          </p:cTn>
                        </p:par>
                        <p:par>
                          <p:cTn id="16" fill="hold">
                            <p:stCondLst>
                              <p:cond delay="4000"/>
                            </p:stCondLst>
                            <p:childTnLst>
                              <p:par>
                                <p:cTn id="17" presetID="42" presetClass="entr" presetSubtype="0" fill="hold" grpId="0" nodeType="after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1000"/>
                                        <p:tgtEl>
                                          <p:spTgt spid="16"/>
                                        </p:tgtEl>
                                      </p:cBhvr>
                                    </p:animEffect>
                                    <p:anim calcmode="lin" valueType="num">
                                      <p:cBhvr>
                                        <p:cTn id="20" dur="1000" fill="hold"/>
                                        <p:tgtEl>
                                          <p:spTgt spid="16"/>
                                        </p:tgtEl>
                                        <p:attrNameLst>
                                          <p:attrName>ppt_x</p:attrName>
                                        </p:attrNameLst>
                                      </p:cBhvr>
                                      <p:tavLst>
                                        <p:tav tm="0">
                                          <p:val>
                                            <p:strVal val="#ppt_x"/>
                                          </p:val>
                                        </p:tav>
                                        <p:tav tm="100000">
                                          <p:val>
                                            <p:strVal val="#ppt_x"/>
                                          </p:val>
                                        </p:tav>
                                      </p:tavLst>
                                    </p:anim>
                                    <p:anim calcmode="lin" valueType="num">
                                      <p:cBhvr>
                                        <p:cTn id="21" dur="1000" fill="hold"/>
                                        <p:tgtEl>
                                          <p:spTgt spid="16"/>
                                        </p:tgtEl>
                                        <p:attrNameLst>
                                          <p:attrName>ppt_y</p:attrName>
                                        </p:attrNameLst>
                                      </p:cBhvr>
                                      <p:tavLst>
                                        <p:tav tm="0">
                                          <p:val>
                                            <p:strVal val="#ppt_y+.1"/>
                                          </p:val>
                                        </p:tav>
                                        <p:tav tm="100000">
                                          <p:val>
                                            <p:strVal val="#ppt_y"/>
                                          </p:val>
                                        </p:tav>
                                      </p:tavLst>
                                    </p:anim>
                                  </p:childTnLst>
                                </p:cTn>
                              </p:par>
                            </p:childTnLst>
                          </p:cTn>
                        </p:par>
                        <p:par>
                          <p:cTn id="22" fill="hold">
                            <p:stCondLst>
                              <p:cond delay="5000"/>
                            </p:stCondLst>
                            <p:childTnLst>
                              <p:par>
                                <p:cTn id="23" presetID="16" presetClass="entr" presetSubtype="42" fill="hold" grpId="0" nodeType="after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barn(outHorizontal)">
                                      <p:cBhvr>
                                        <p:cTn id="25" dur="1000"/>
                                        <p:tgtEl>
                                          <p:spTgt spid="18"/>
                                        </p:tgtEl>
                                      </p:cBhvr>
                                    </p:animEffect>
                                  </p:childTnLst>
                                </p:cTn>
                              </p:par>
                            </p:childTnLst>
                          </p:cTn>
                        </p:par>
                        <p:par>
                          <p:cTn id="26" fill="hold">
                            <p:stCondLst>
                              <p:cond delay="6000"/>
                            </p:stCondLst>
                            <p:childTnLst>
                              <p:par>
                                <p:cTn id="27" presetID="42" presetClass="entr" presetSubtype="0" fill="hold" grpId="0" nodeType="afterEffect">
                                  <p:stCondLst>
                                    <p:cond delay="1000"/>
                                  </p:stCondLst>
                                  <p:childTnLst>
                                    <p:set>
                                      <p:cBhvr>
                                        <p:cTn id="28" dur="1" fill="hold">
                                          <p:stCondLst>
                                            <p:cond delay="0"/>
                                          </p:stCondLst>
                                        </p:cTn>
                                        <p:tgtEl>
                                          <p:spTgt spid="12"/>
                                        </p:tgtEl>
                                        <p:attrNameLst>
                                          <p:attrName>style.visibility</p:attrName>
                                        </p:attrNameLst>
                                      </p:cBhvr>
                                      <p:to>
                                        <p:strVal val="visible"/>
                                      </p:to>
                                    </p:set>
                                    <p:animEffect transition="in" filter="fade">
                                      <p:cBhvr>
                                        <p:cTn id="29" dur="1000"/>
                                        <p:tgtEl>
                                          <p:spTgt spid="12"/>
                                        </p:tgtEl>
                                      </p:cBhvr>
                                    </p:animEffect>
                                    <p:anim calcmode="lin" valueType="num">
                                      <p:cBhvr>
                                        <p:cTn id="30" dur="1000" fill="hold"/>
                                        <p:tgtEl>
                                          <p:spTgt spid="12"/>
                                        </p:tgtEl>
                                        <p:attrNameLst>
                                          <p:attrName>ppt_x</p:attrName>
                                        </p:attrNameLst>
                                      </p:cBhvr>
                                      <p:tavLst>
                                        <p:tav tm="0">
                                          <p:val>
                                            <p:strVal val="#ppt_x"/>
                                          </p:val>
                                        </p:tav>
                                        <p:tav tm="100000">
                                          <p:val>
                                            <p:strVal val="#ppt_x"/>
                                          </p:val>
                                        </p:tav>
                                      </p:tavLst>
                                    </p:anim>
                                    <p:anim calcmode="lin" valueType="num">
                                      <p:cBhvr>
                                        <p:cTn id="31" dur="1000" fill="hold"/>
                                        <p:tgtEl>
                                          <p:spTgt spid="12"/>
                                        </p:tgtEl>
                                        <p:attrNameLst>
                                          <p:attrName>ppt_y</p:attrName>
                                        </p:attrNameLst>
                                      </p:cBhvr>
                                      <p:tavLst>
                                        <p:tav tm="0">
                                          <p:val>
                                            <p:strVal val="#ppt_y+.1"/>
                                          </p:val>
                                        </p:tav>
                                        <p:tav tm="100000">
                                          <p:val>
                                            <p:strVal val="#ppt_y"/>
                                          </p:val>
                                        </p:tav>
                                      </p:tavLst>
                                    </p:anim>
                                  </p:childTnLst>
                                </p:cTn>
                              </p:par>
                            </p:childTnLst>
                          </p:cTn>
                        </p:par>
                        <p:par>
                          <p:cTn id="32" fill="hold">
                            <p:stCondLst>
                              <p:cond delay="8000"/>
                            </p:stCondLst>
                            <p:childTnLst>
                              <p:par>
                                <p:cTn id="33" presetID="42" presetClass="entr" presetSubtype="0" fill="hold" grpId="0" nodeType="afterEffect" nodePh="1">
                                  <p:stCondLst>
                                    <p:cond delay="1000"/>
                                  </p:stCondLst>
                                  <p:endCondLst>
                                    <p:cond evt="begin" delay="0">
                                      <p:tn val="33"/>
                                    </p:cond>
                                  </p:endCondLst>
                                  <p:childTnLst>
                                    <p:set>
                                      <p:cBhvr>
                                        <p:cTn id="34" dur="1" fill="hold">
                                          <p:stCondLst>
                                            <p:cond delay="0"/>
                                          </p:stCondLst>
                                        </p:cTn>
                                        <p:tgtEl>
                                          <p:spTgt spid="9"/>
                                        </p:tgtEl>
                                        <p:attrNameLst>
                                          <p:attrName>style.visibility</p:attrName>
                                        </p:attrNameLst>
                                      </p:cBhvr>
                                      <p:to>
                                        <p:strVal val="visible"/>
                                      </p:to>
                                    </p:set>
                                    <p:animEffect transition="in" filter="fade">
                                      <p:cBhvr>
                                        <p:cTn id="35" dur="1000"/>
                                        <p:tgtEl>
                                          <p:spTgt spid="9"/>
                                        </p:tgtEl>
                                      </p:cBhvr>
                                    </p:animEffect>
                                    <p:anim calcmode="lin" valueType="num">
                                      <p:cBhvr>
                                        <p:cTn id="36" dur="1000" fill="hold"/>
                                        <p:tgtEl>
                                          <p:spTgt spid="9"/>
                                        </p:tgtEl>
                                        <p:attrNameLst>
                                          <p:attrName>ppt_x</p:attrName>
                                        </p:attrNameLst>
                                      </p:cBhvr>
                                      <p:tavLst>
                                        <p:tav tm="0">
                                          <p:val>
                                            <p:strVal val="#ppt_x"/>
                                          </p:val>
                                        </p:tav>
                                        <p:tav tm="100000">
                                          <p:val>
                                            <p:strVal val="#ppt_x"/>
                                          </p:val>
                                        </p:tav>
                                      </p:tavLst>
                                    </p:anim>
                                    <p:anim calcmode="lin" valueType="num">
                                      <p:cBhvr>
                                        <p:cTn id="37" dur="1000" fill="hold"/>
                                        <p:tgtEl>
                                          <p:spTgt spid="9"/>
                                        </p:tgtEl>
                                        <p:attrNameLst>
                                          <p:attrName>ppt_y</p:attrName>
                                        </p:attrNameLst>
                                      </p:cBhvr>
                                      <p:tavLst>
                                        <p:tav tm="0">
                                          <p:val>
                                            <p:strVal val="#ppt_y+.1"/>
                                          </p:val>
                                        </p:tav>
                                        <p:tav tm="100000">
                                          <p:val>
                                            <p:strVal val="#ppt_y"/>
                                          </p:val>
                                        </p:tav>
                                      </p:tavLst>
                                    </p:anim>
                                  </p:childTnLst>
                                </p:cTn>
                              </p:par>
                            </p:childTnLst>
                          </p:cTn>
                        </p:par>
                        <p:par>
                          <p:cTn id="38" fill="hold">
                            <p:stCondLst>
                              <p:cond delay="10000"/>
                            </p:stCondLst>
                            <p:childTnLst>
                              <p:par>
                                <p:cTn id="39" presetID="42" presetClass="entr" presetSubtype="0" fill="hold" grpId="0" nodeType="afterEffect">
                                  <p:stCondLst>
                                    <p:cond delay="1000"/>
                                  </p:stCondLst>
                                  <p:childTnLst>
                                    <p:set>
                                      <p:cBhvr>
                                        <p:cTn id="40" dur="1" fill="hold">
                                          <p:stCondLst>
                                            <p:cond delay="0"/>
                                          </p:stCondLst>
                                        </p:cTn>
                                        <p:tgtEl>
                                          <p:spTgt spid="10"/>
                                        </p:tgtEl>
                                        <p:attrNameLst>
                                          <p:attrName>style.visibility</p:attrName>
                                        </p:attrNameLst>
                                      </p:cBhvr>
                                      <p:to>
                                        <p:strVal val="visible"/>
                                      </p:to>
                                    </p:set>
                                    <p:animEffect transition="in" filter="fade">
                                      <p:cBhvr>
                                        <p:cTn id="41" dur="1000"/>
                                        <p:tgtEl>
                                          <p:spTgt spid="10"/>
                                        </p:tgtEl>
                                      </p:cBhvr>
                                    </p:animEffect>
                                    <p:anim calcmode="lin" valueType="num">
                                      <p:cBhvr>
                                        <p:cTn id="42" dur="1000" fill="hold"/>
                                        <p:tgtEl>
                                          <p:spTgt spid="10"/>
                                        </p:tgtEl>
                                        <p:attrNameLst>
                                          <p:attrName>ppt_x</p:attrName>
                                        </p:attrNameLst>
                                      </p:cBhvr>
                                      <p:tavLst>
                                        <p:tav tm="0">
                                          <p:val>
                                            <p:strVal val="#ppt_x"/>
                                          </p:val>
                                        </p:tav>
                                        <p:tav tm="100000">
                                          <p:val>
                                            <p:strVal val="#ppt_x"/>
                                          </p:val>
                                        </p:tav>
                                      </p:tavLst>
                                    </p:anim>
                                    <p:anim calcmode="lin" valueType="num">
                                      <p:cBhvr>
                                        <p:cTn id="43" dur="1000" fill="hold"/>
                                        <p:tgtEl>
                                          <p:spTgt spid="10"/>
                                        </p:tgtEl>
                                        <p:attrNameLst>
                                          <p:attrName>ppt_y</p:attrName>
                                        </p:attrNameLst>
                                      </p:cBhvr>
                                      <p:tavLst>
                                        <p:tav tm="0">
                                          <p:val>
                                            <p:strVal val="#ppt_y+.1"/>
                                          </p:val>
                                        </p:tav>
                                        <p:tav tm="100000">
                                          <p:val>
                                            <p:strVal val="#ppt_y"/>
                                          </p:val>
                                        </p:tav>
                                      </p:tavLst>
                                    </p:anim>
                                  </p:childTnLst>
                                </p:cTn>
                              </p:par>
                            </p:childTnLst>
                          </p:cTn>
                        </p:par>
                        <p:par>
                          <p:cTn id="44" fill="hold">
                            <p:stCondLst>
                              <p:cond delay="12000"/>
                            </p:stCondLst>
                            <p:childTnLst>
                              <p:par>
                                <p:cTn id="45" presetID="42" presetClass="entr" presetSubtype="0" fill="hold" grpId="0" nodeType="after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fade">
                                      <p:cBhvr>
                                        <p:cTn id="47" dur="1000"/>
                                        <p:tgtEl>
                                          <p:spTgt spid="17"/>
                                        </p:tgtEl>
                                      </p:cBhvr>
                                    </p:animEffect>
                                    <p:anim calcmode="lin" valueType="num">
                                      <p:cBhvr>
                                        <p:cTn id="48" dur="1000" fill="hold"/>
                                        <p:tgtEl>
                                          <p:spTgt spid="17"/>
                                        </p:tgtEl>
                                        <p:attrNameLst>
                                          <p:attrName>ppt_x</p:attrName>
                                        </p:attrNameLst>
                                      </p:cBhvr>
                                      <p:tavLst>
                                        <p:tav tm="0">
                                          <p:val>
                                            <p:strVal val="#ppt_x"/>
                                          </p:val>
                                        </p:tav>
                                        <p:tav tm="100000">
                                          <p:val>
                                            <p:strVal val="#ppt_x"/>
                                          </p:val>
                                        </p:tav>
                                      </p:tavLst>
                                    </p:anim>
                                    <p:anim calcmode="lin" valueType="num">
                                      <p:cBhvr>
                                        <p:cTn id="49" dur="1000" fill="hold"/>
                                        <p:tgtEl>
                                          <p:spTgt spid="17"/>
                                        </p:tgtEl>
                                        <p:attrNameLst>
                                          <p:attrName>ppt_y</p:attrName>
                                        </p:attrNameLst>
                                      </p:cBhvr>
                                      <p:tavLst>
                                        <p:tav tm="0">
                                          <p:val>
                                            <p:strVal val="#ppt_y+.1"/>
                                          </p:val>
                                        </p:tav>
                                        <p:tav tm="100000">
                                          <p:val>
                                            <p:strVal val="#ppt_y"/>
                                          </p:val>
                                        </p:tav>
                                      </p:tavLst>
                                    </p:anim>
                                  </p:childTnLst>
                                </p:cTn>
                              </p:par>
                            </p:childTnLst>
                          </p:cTn>
                        </p:par>
                        <p:par>
                          <p:cTn id="50" fill="hold">
                            <p:stCondLst>
                              <p:cond delay="13000"/>
                            </p:stCondLst>
                            <p:childTnLst>
                              <p:par>
                                <p:cTn id="51" presetID="42" presetClass="entr" presetSubtype="0" fill="hold" grpId="0" nodeType="afterEffect">
                                  <p:stCondLst>
                                    <p:cond delay="1000"/>
                                  </p:stCondLst>
                                  <p:childTnLst>
                                    <p:set>
                                      <p:cBhvr>
                                        <p:cTn id="52" dur="1" fill="hold">
                                          <p:stCondLst>
                                            <p:cond delay="0"/>
                                          </p:stCondLst>
                                        </p:cTn>
                                        <p:tgtEl>
                                          <p:spTgt spid="13"/>
                                        </p:tgtEl>
                                        <p:attrNameLst>
                                          <p:attrName>style.visibility</p:attrName>
                                        </p:attrNameLst>
                                      </p:cBhvr>
                                      <p:to>
                                        <p:strVal val="visible"/>
                                      </p:to>
                                    </p:set>
                                    <p:animEffect transition="in" filter="fade">
                                      <p:cBhvr>
                                        <p:cTn id="53" dur="1000"/>
                                        <p:tgtEl>
                                          <p:spTgt spid="13"/>
                                        </p:tgtEl>
                                      </p:cBhvr>
                                    </p:animEffect>
                                    <p:anim calcmode="lin" valueType="num">
                                      <p:cBhvr>
                                        <p:cTn id="54" dur="1000" fill="hold"/>
                                        <p:tgtEl>
                                          <p:spTgt spid="13"/>
                                        </p:tgtEl>
                                        <p:attrNameLst>
                                          <p:attrName>ppt_x</p:attrName>
                                        </p:attrNameLst>
                                      </p:cBhvr>
                                      <p:tavLst>
                                        <p:tav tm="0">
                                          <p:val>
                                            <p:strVal val="#ppt_x"/>
                                          </p:val>
                                        </p:tav>
                                        <p:tav tm="100000">
                                          <p:val>
                                            <p:strVal val="#ppt_x"/>
                                          </p:val>
                                        </p:tav>
                                      </p:tavLst>
                                    </p:anim>
                                    <p:anim calcmode="lin" valueType="num">
                                      <p:cBhvr>
                                        <p:cTn id="55" dur="1000" fill="hold"/>
                                        <p:tgtEl>
                                          <p:spTgt spid="13"/>
                                        </p:tgtEl>
                                        <p:attrNameLst>
                                          <p:attrName>ppt_y</p:attrName>
                                        </p:attrNameLst>
                                      </p:cBhvr>
                                      <p:tavLst>
                                        <p:tav tm="0">
                                          <p:val>
                                            <p:strVal val="#ppt_y+.1"/>
                                          </p:val>
                                        </p:tav>
                                        <p:tav tm="100000">
                                          <p:val>
                                            <p:strVal val="#ppt_y"/>
                                          </p:val>
                                        </p:tav>
                                      </p:tavLst>
                                    </p:anim>
                                  </p:childTnLst>
                                </p:cTn>
                              </p:par>
                            </p:childTnLst>
                          </p:cTn>
                        </p:par>
                        <p:par>
                          <p:cTn id="56" fill="hold">
                            <p:stCondLst>
                              <p:cond delay="15000"/>
                            </p:stCondLst>
                            <p:childTnLst>
                              <p:par>
                                <p:cTn id="57" presetID="10" presetClass="entr" presetSubtype="0" fill="hold" grpId="0" nodeType="afterEffect">
                                  <p:stCondLst>
                                    <p:cond delay="1000"/>
                                  </p:stCondLst>
                                  <p:childTnLst>
                                    <p:set>
                                      <p:cBhvr>
                                        <p:cTn id="58" dur="1" fill="hold">
                                          <p:stCondLst>
                                            <p:cond delay="0"/>
                                          </p:stCondLst>
                                        </p:cTn>
                                        <p:tgtEl>
                                          <p:spTgt spid="3">
                                            <p:txEl>
                                              <p:pRg st="0" end="0"/>
                                            </p:txEl>
                                          </p:spTgt>
                                        </p:tgtEl>
                                        <p:attrNameLst>
                                          <p:attrName>style.visibility</p:attrName>
                                        </p:attrNameLst>
                                      </p:cBhvr>
                                      <p:to>
                                        <p:strVal val="visible"/>
                                      </p:to>
                                    </p:set>
                                    <p:animEffect transition="in" filter="fade">
                                      <p:cBhvr>
                                        <p:cTn id="59" dur="1000"/>
                                        <p:tgtEl>
                                          <p:spTgt spid="3">
                                            <p:txEl>
                                              <p:pRg st="0" end="0"/>
                                            </p:txEl>
                                          </p:spTgt>
                                        </p:tgtEl>
                                      </p:cBhvr>
                                    </p:animEffect>
                                  </p:childTnLst>
                                </p:cTn>
                              </p:par>
                            </p:childTnLst>
                          </p:cTn>
                        </p:par>
                        <p:par>
                          <p:cTn id="60" fill="hold">
                            <p:stCondLst>
                              <p:cond delay="17000"/>
                            </p:stCondLst>
                            <p:childTnLst>
                              <p:par>
                                <p:cTn id="61" presetID="16" presetClass="entr" presetSubtype="42" fill="hold" grpId="0" nodeType="afterEffect">
                                  <p:stCondLst>
                                    <p:cond delay="1000"/>
                                  </p:stCondLst>
                                  <p:childTnLst>
                                    <p:set>
                                      <p:cBhvr>
                                        <p:cTn id="62" dur="1" fill="hold">
                                          <p:stCondLst>
                                            <p:cond delay="0"/>
                                          </p:stCondLst>
                                        </p:cTn>
                                        <p:tgtEl>
                                          <p:spTgt spid="14"/>
                                        </p:tgtEl>
                                        <p:attrNameLst>
                                          <p:attrName>style.visibility</p:attrName>
                                        </p:attrNameLst>
                                      </p:cBhvr>
                                      <p:to>
                                        <p:strVal val="visible"/>
                                      </p:to>
                                    </p:set>
                                    <p:animEffect transition="in" filter="barn(outHorizontal)">
                                      <p:cBhvr>
                                        <p:cTn id="63" dur="1000"/>
                                        <p:tgtEl>
                                          <p:spTgt spid="14"/>
                                        </p:tgtEl>
                                      </p:cBhvr>
                                    </p:animEffect>
                                  </p:childTnLst>
                                </p:cTn>
                              </p:par>
                            </p:childTnLst>
                          </p:cTn>
                        </p:par>
                        <p:par>
                          <p:cTn id="64" fill="hold">
                            <p:stCondLst>
                              <p:cond delay="19000"/>
                            </p:stCondLst>
                            <p:childTnLst>
                              <p:par>
                                <p:cTn id="65" presetID="16" presetClass="entr" presetSubtype="42" fill="hold" grpId="0" nodeType="afterEffect">
                                  <p:stCondLst>
                                    <p:cond delay="1000"/>
                                  </p:stCondLst>
                                  <p:childTnLst>
                                    <p:set>
                                      <p:cBhvr>
                                        <p:cTn id="66" dur="1" fill="hold">
                                          <p:stCondLst>
                                            <p:cond delay="0"/>
                                          </p:stCondLst>
                                        </p:cTn>
                                        <p:tgtEl>
                                          <p:spTgt spid="15"/>
                                        </p:tgtEl>
                                        <p:attrNameLst>
                                          <p:attrName>style.visibility</p:attrName>
                                        </p:attrNameLst>
                                      </p:cBhvr>
                                      <p:to>
                                        <p:strVal val="visible"/>
                                      </p:to>
                                    </p:set>
                                    <p:animEffect transition="in" filter="barn(outHorizontal)">
                                      <p:cBhvr>
                                        <p:cTn id="67" dur="1000"/>
                                        <p:tgtEl>
                                          <p:spTgt spid="15"/>
                                        </p:tgtEl>
                                      </p:cBhvr>
                                    </p:animEffect>
                                  </p:childTnLst>
                                </p:cTn>
                              </p:par>
                            </p:childTnLst>
                          </p:cTn>
                        </p:par>
                        <p:par>
                          <p:cTn id="68" fill="hold">
                            <p:stCondLst>
                              <p:cond delay="21000"/>
                            </p:stCondLst>
                            <p:childTnLst>
                              <p:par>
                                <p:cTn id="69" presetID="42" presetClass="entr" presetSubtype="0" fill="hold" grpId="0" nodeType="afterEffect">
                                  <p:stCondLst>
                                    <p:cond delay="1000"/>
                                  </p:stCondLst>
                                  <p:childTnLst>
                                    <p:set>
                                      <p:cBhvr>
                                        <p:cTn id="70" dur="1" fill="hold">
                                          <p:stCondLst>
                                            <p:cond delay="0"/>
                                          </p:stCondLst>
                                        </p:cTn>
                                        <p:tgtEl>
                                          <p:spTgt spid="19"/>
                                        </p:tgtEl>
                                        <p:attrNameLst>
                                          <p:attrName>style.visibility</p:attrName>
                                        </p:attrNameLst>
                                      </p:cBhvr>
                                      <p:to>
                                        <p:strVal val="visible"/>
                                      </p:to>
                                    </p:set>
                                    <p:animEffect transition="in" filter="fade">
                                      <p:cBhvr>
                                        <p:cTn id="71" dur="1000"/>
                                        <p:tgtEl>
                                          <p:spTgt spid="19"/>
                                        </p:tgtEl>
                                      </p:cBhvr>
                                    </p:animEffect>
                                    <p:anim calcmode="lin" valueType="num">
                                      <p:cBhvr>
                                        <p:cTn id="72" dur="1000" fill="hold"/>
                                        <p:tgtEl>
                                          <p:spTgt spid="19"/>
                                        </p:tgtEl>
                                        <p:attrNameLst>
                                          <p:attrName>ppt_x</p:attrName>
                                        </p:attrNameLst>
                                      </p:cBhvr>
                                      <p:tavLst>
                                        <p:tav tm="0">
                                          <p:val>
                                            <p:strVal val="#ppt_x"/>
                                          </p:val>
                                        </p:tav>
                                        <p:tav tm="100000">
                                          <p:val>
                                            <p:strVal val="#ppt_x"/>
                                          </p:val>
                                        </p:tav>
                                      </p:tavLst>
                                    </p:anim>
                                    <p:anim calcmode="lin" valueType="num">
                                      <p:cBhvr>
                                        <p:cTn id="73"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1" grpId="0"/>
      <p:bldP spid="12" grpId="0"/>
      <p:bldP spid="7" grpId="0"/>
      <p:bldP spid="9" grpId="0"/>
      <p:bldP spid="10" grpId="0"/>
      <p:bldP spid="13" grpId="0"/>
      <p:bldP spid="14" grpId="0"/>
      <p:bldP spid="15" grpId="0"/>
      <p:bldP spid="16" grpId="0"/>
      <p:bldP spid="17" grpId="0"/>
      <p:bldP spid="18" grpId="0"/>
      <p:bldP spid="1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2582A53E-DF70-4E1D-B77A-4F8562EB932E}"/>
              </a:ext>
            </a:extLst>
          </p:cNvPr>
          <p:cNvSpPr txBox="1">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dirty="0">
                <a:latin typeface="HGS創英角ﾎﾟｯﾌﾟ体" panose="040B0A00000000000000" pitchFamily="50" charset="-128"/>
                <a:ea typeface="HGS創英角ﾎﾟｯﾌﾟ体" panose="040B0A00000000000000" pitchFamily="50" charset="-128"/>
              </a:rPr>
              <a:t>１．美容所開設届・裏①</a:t>
            </a:r>
            <a:r>
              <a:rPr lang="en-US" altLang="ja-JP" dirty="0">
                <a:latin typeface="HGS創英角ﾎﾟｯﾌﾟ体" panose="040B0A00000000000000" pitchFamily="50" charset="-128"/>
                <a:ea typeface="HGS創英角ﾎﾟｯﾌﾟ体" panose="040B0A00000000000000" pitchFamily="50" charset="-128"/>
              </a:rPr>
              <a:t>-3</a:t>
            </a:r>
            <a:endParaRPr lang="ja-JP" altLang="en-US" dirty="0">
              <a:latin typeface="HGS創英角ﾎﾟｯﾌﾟ体" panose="040B0A00000000000000" pitchFamily="50" charset="-128"/>
              <a:ea typeface="HGS創英角ﾎﾟｯﾌﾟ体" panose="040B0A00000000000000" pitchFamily="50" charset="-128"/>
            </a:endParaRPr>
          </a:p>
        </p:txBody>
      </p:sp>
      <p:pic>
        <p:nvPicPr>
          <p:cNvPr id="24" name="図 23">
            <a:extLst>
              <a:ext uri="{FF2B5EF4-FFF2-40B4-BE49-F238E27FC236}">
                <a16:creationId xmlns:a16="http://schemas.microsoft.com/office/drawing/2014/main" id="{99976974-FEDB-47D1-8523-3D5D6B16937E}"/>
              </a:ext>
            </a:extLst>
          </p:cNvPr>
          <p:cNvPicPr>
            <a:picLocks noChangeAspect="1"/>
          </p:cNvPicPr>
          <p:nvPr/>
        </p:nvPicPr>
        <p:blipFill>
          <a:blip r:embed="rId2"/>
          <a:stretch>
            <a:fillRect/>
          </a:stretch>
        </p:blipFill>
        <p:spPr>
          <a:xfrm>
            <a:off x="1213298" y="1902263"/>
            <a:ext cx="9517430" cy="4477869"/>
          </a:xfrm>
          <a:prstGeom prst="rect">
            <a:avLst/>
          </a:prstGeom>
        </p:spPr>
      </p:pic>
      <p:sp>
        <p:nvSpPr>
          <p:cNvPr id="26" name="テキスト ボックス 25">
            <a:extLst>
              <a:ext uri="{FF2B5EF4-FFF2-40B4-BE49-F238E27FC236}">
                <a16:creationId xmlns:a16="http://schemas.microsoft.com/office/drawing/2014/main" id="{6ABC05F2-1473-42AA-8FBB-76FFB92E7221}"/>
              </a:ext>
            </a:extLst>
          </p:cNvPr>
          <p:cNvSpPr txBox="1"/>
          <p:nvPr/>
        </p:nvSpPr>
        <p:spPr>
          <a:xfrm>
            <a:off x="9683301" y="5354662"/>
            <a:ext cx="2342828" cy="646331"/>
          </a:xfrm>
          <a:prstGeom prst="rect">
            <a:avLst/>
          </a:prstGeom>
          <a:noFill/>
          <a:ln w="28575">
            <a:solidFill>
              <a:srgbClr val="FF0000"/>
            </a:solidFill>
          </a:ln>
        </p:spPr>
        <p:txBody>
          <a:bodyPr wrap="square" rtlCol="0" anchor="ctr">
            <a:spAutoFit/>
          </a:bodyPr>
          <a:lstStyle/>
          <a:p>
            <a:r>
              <a:rPr kumimoji="1" lang="ja-JP" altLang="en-US" b="1" dirty="0">
                <a:solidFill>
                  <a:srgbClr val="FF0000"/>
                </a:solidFill>
              </a:rPr>
              <a:t>注：登記事項証明書は３か月以内のもの</a:t>
            </a:r>
          </a:p>
        </p:txBody>
      </p:sp>
      <p:cxnSp>
        <p:nvCxnSpPr>
          <p:cNvPr id="28" name="直線矢印コネクタ 27">
            <a:extLst>
              <a:ext uri="{FF2B5EF4-FFF2-40B4-BE49-F238E27FC236}">
                <a16:creationId xmlns:a16="http://schemas.microsoft.com/office/drawing/2014/main" id="{574F391F-225F-447D-9ACF-061A3552B639}"/>
              </a:ext>
            </a:extLst>
          </p:cNvPr>
          <p:cNvCxnSpPr>
            <a:cxnSpLocks/>
          </p:cNvCxnSpPr>
          <p:nvPr/>
        </p:nvCxnSpPr>
        <p:spPr>
          <a:xfrm flipH="1">
            <a:off x="8431079" y="5535386"/>
            <a:ext cx="1252222" cy="325055"/>
          </a:xfrm>
          <a:prstGeom prst="straightConnector1">
            <a:avLst/>
          </a:prstGeom>
          <a:ln w="28575">
            <a:solidFill>
              <a:srgbClr val="FF0000"/>
            </a:solidFill>
            <a:prstDash val="sysDash"/>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1" name="テキスト ボックス 30">
            <a:extLst>
              <a:ext uri="{FF2B5EF4-FFF2-40B4-BE49-F238E27FC236}">
                <a16:creationId xmlns:a16="http://schemas.microsoft.com/office/drawing/2014/main" id="{FF2B71B4-C236-487F-8EC8-DAF71491C6C2}"/>
              </a:ext>
            </a:extLst>
          </p:cNvPr>
          <p:cNvSpPr txBox="1"/>
          <p:nvPr/>
        </p:nvSpPr>
        <p:spPr>
          <a:xfrm>
            <a:off x="6899285" y="3452398"/>
            <a:ext cx="3619476" cy="646331"/>
          </a:xfrm>
          <a:prstGeom prst="rect">
            <a:avLst/>
          </a:prstGeom>
          <a:noFill/>
          <a:ln w="28575">
            <a:solidFill>
              <a:srgbClr val="FF0000"/>
            </a:solidFill>
          </a:ln>
        </p:spPr>
        <p:txBody>
          <a:bodyPr wrap="square" rtlCol="0" anchor="ctr">
            <a:spAutoFit/>
          </a:bodyPr>
          <a:lstStyle/>
          <a:p>
            <a:r>
              <a:rPr kumimoji="1" lang="ja-JP" altLang="en-US" b="1" dirty="0">
                <a:solidFill>
                  <a:srgbClr val="FF0000"/>
                </a:solidFill>
              </a:rPr>
              <a:t>注：診断書は３か月以</a:t>
            </a:r>
            <a:r>
              <a:rPr lang="ja-JP" altLang="en-US" b="1" dirty="0">
                <a:solidFill>
                  <a:srgbClr val="FF0000"/>
                </a:solidFill>
              </a:rPr>
              <a:t>内のものが</a:t>
            </a:r>
            <a:r>
              <a:rPr kumimoji="1" lang="ja-JP" altLang="en-US" b="1" dirty="0">
                <a:solidFill>
                  <a:srgbClr val="FF0000"/>
                </a:solidFill>
              </a:rPr>
              <a:t>望ましい</a:t>
            </a:r>
          </a:p>
        </p:txBody>
      </p:sp>
      <p:cxnSp>
        <p:nvCxnSpPr>
          <p:cNvPr id="32" name="直線矢印コネクタ 31">
            <a:extLst>
              <a:ext uri="{FF2B5EF4-FFF2-40B4-BE49-F238E27FC236}">
                <a16:creationId xmlns:a16="http://schemas.microsoft.com/office/drawing/2014/main" id="{E8C10F43-6C23-42AB-8F1E-DD3E2989B45D}"/>
              </a:ext>
            </a:extLst>
          </p:cNvPr>
          <p:cNvCxnSpPr>
            <a:cxnSpLocks/>
          </p:cNvCxnSpPr>
          <p:nvPr/>
        </p:nvCxnSpPr>
        <p:spPr>
          <a:xfrm flipH="1">
            <a:off x="5292716" y="3599633"/>
            <a:ext cx="1581114" cy="1"/>
          </a:xfrm>
          <a:prstGeom prst="straightConnector1">
            <a:avLst/>
          </a:prstGeom>
          <a:ln w="28575">
            <a:solidFill>
              <a:srgbClr val="FF0000"/>
            </a:solidFill>
            <a:prstDash val="sysDash"/>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8" name="字幕 2">
            <a:extLst>
              <a:ext uri="{FF2B5EF4-FFF2-40B4-BE49-F238E27FC236}">
                <a16:creationId xmlns:a16="http://schemas.microsoft.com/office/drawing/2014/main" id="{ECD43D1B-1F9E-40D7-81AA-BF7911E50CBD}"/>
              </a:ext>
            </a:extLst>
          </p:cNvPr>
          <p:cNvSpPr txBox="1">
            <a:spLocks/>
          </p:cNvSpPr>
          <p:nvPr/>
        </p:nvSpPr>
        <p:spPr>
          <a:xfrm>
            <a:off x="10518761" y="6097385"/>
            <a:ext cx="1827859" cy="79098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rPr>
              <a:t>次に</a:t>
            </a:r>
            <a:endParaRPr lang="en-US" altLang="ja-JP"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endParaRPr>
          </a:p>
          <a:p>
            <a:r>
              <a:rPr lang="ja-JP" altLang="en-US"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rPr>
              <a:t>（クリック）</a:t>
            </a:r>
          </a:p>
        </p:txBody>
      </p:sp>
    </p:spTree>
    <p:extLst>
      <p:ext uri="{BB962C8B-B14F-4D97-AF65-F5344CB8AC3E}">
        <p14:creationId xmlns:p14="http://schemas.microsoft.com/office/powerpoint/2010/main" val="3041763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3000"/>
                                  </p:stCondLst>
                                  <p:childTnLst>
                                    <p:set>
                                      <p:cBhvr>
                                        <p:cTn id="6" dur="1" fill="hold">
                                          <p:stCondLst>
                                            <p:cond delay="0"/>
                                          </p:stCondLst>
                                        </p:cTn>
                                        <p:tgtEl>
                                          <p:spTgt spid="31"/>
                                        </p:tgtEl>
                                        <p:attrNameLst>
                                          <p:attrName>style.visibility</p:attrName>
                                        </p:attrNameLst>
                                      </p:cBhvr>
                                      <p:to>
                                        <p:strVal val="visible"/>
                                      </p:to>
                                    </p:set>
                                    <p:anim calcmode="lin" valueType="num">
                                      <p:cBhvr>
                                        <p:cTn id="7" dur="1000" fill="hold"/>
                                        <p:tgtEl>
                                          <p:spTgt spid="31"/>
                                        </p:tgtEl>
                                        <p:attrNameLst>
                                          <p:attrName>ppt_w</p:attrName>
                                        </p:attrNameLst>
                                      </p:cBhvr>
                                      <p:tavLst>
                                        <p:tav tm="0">
                                          <p:val>
                                            <p:fltVal val="0"/>
                                          </p:val>
                                        </p:tav>
                                        <p:tav tm="100000">
                                          <p:val>
                                            <p:strVal val="#ppt_w"/>
                                          </p:val>
                                        </p:tav>
                                      </p:tavLst>
                                    </p:anim>
                                    <p:anim calcmode="lin" valueType="num">
                                      <p:cBhvr>
                                        <p:cTn id="8" dur="1000" fill="hold"/>
                                        <p:tgtEl>
                                          <p:spTgt spid="31"/>
                                        </p:tgtEl>
                                        <p:attrNameLst>
                                          <p:attrName>ppt_h</p:attrName>
                                        </p:attrNameLst>
                                      </p:cBhvr>
                                      <p:tavLst>
                                        <p:tav tm="0">
                                          <p:val>
                                            <p:fltVal val="0"/>
                                          </p:val>
                                        </p:tav>
                                        <p:tav tm="100000">
                                          <p:val>
                                            <p:strVal val="#ppt_h"/>
                                          </p:val>
                                        </p:tav>
                                      </p:tavLst>
                                    </p:anim>
                                  </p:childTnLst>
                                </p:cTn>
                              </p:par>
                              <p:par>
                                <p:cTn id="9" presetID="10" presetClass="entr" presetSubtype="0" fill="hold" nodeType="withEffect">
                                  <p:stCondLst>
                                    <p:cond delay="2500"/>
                                  </p:stCondLst>
                                  <p:childTnLst>
                                    <p:set>
                                      <p:cBhvr>
                                        <p:cTn id="10" dur="1" fill="hold">
                                          <p:stCondLst>
                                            <p:cond delay="0"/>
                                          </p:stCondLst>
                                        </p:cTn>
                                        <p:tgtEl>
                                          <p:spTgt spid="32"/>
                                        </p:tgtEl>
                                        <p:attrNameLst>
                                          <p:attrName>style.visibility</p:attrName>
                                        </p:attrNameLst>
                                      </p:cBhvr>
                                      <p:to>
                                        <p:strVal val="visible"/>
                                      </p:to>
                                    </p:set>
                                    <p:animEffect transition="in" filter="fade">
                                      <p:cBhvr>
                                        <p:cTn id="11" dur="1000"/>
                                        <p:tgtEl>
                                          <p:spTgt spid="32"/>
                                        </p:tgtEl>
                                      </p:cBhvr>
                                    </p:animEffect>
                                  </p:childTnLst>
                                </p:cTn>
                              </p:par>
                            </p:childTnLst>
                          </p:cTn>
                        </p:par>
                        <p:par>
                          <p:cTn id="12" fill="hold">
                            <p:stCondLst>
                              <p:cond delay="4000"/>
                            </p:stCondLst>
                            <p:childTnLst>
                              <p:par>
                                <p:cTn id="13" presetID="21" presetClass="entr" presetSubtype="1" fill="hold" grpId="0" nodeType="afterEffect">
                                  <p:stCondLst>
                                    <p:cond delay="3000"/>
                                  </p:stCondLst>
                                  <p:childTnLst>
                                    <p:set>
                                      <p:cBhvr>
                                        <p:cTn id="14" dur="1" fill="hold">
                                          <p:stCondLst>
                                            <p:cond delay="0"/>
                                          </p:stCondLst>
                                        </p:cTn>
                                        <p:tgtEl>
                                          <p:spTgt spid="26"/>
                                        </p:tgtEl>
                                        <p:attrNameLst>
                                          <p:attrName>style.visibility</p:attrName>
                                        </p:attrNameLst>
                                      </p:cBhvr>
                                      <p:to>
                                        <p:strVal val="visible"/>
                                      </p:to>
                                    </p:set>
                                    <p:animEffect transition="in" filter="wheel(1)">
                                      <p:cBhvr>
                                        <p:cTn id="15" dur="1000"/>
                                        <p:tgtEl>
                                          <p:spTgt spid="26"/>
                                        </p:tgtEl>
                                      </p:cBhvr>
                                    </p:animEffect>
                                  </p:childTnLst>
                                </p:cTn>
                              </p:par>
                              <p:par>
                                <p:cTn id="16" presetID="10" presetClass="entr" presetSubtype="0" fill="hold" nodeType="withEffect">
                                  <p:stCondLst>
                                    <p:cond delay="1000"/>
                                  </p:stCondLst>
                                  <p:childTnLst>
                                    <p:set>
                                      <p:cBhvr>
                                        <p:cTn id="17" dur="1" fill="hold">
                                          <p:stCondLst>
                                            <p:cond delay="0"/>
                                          </p:stCondLst>
                                        </p:cTn>
                                        <p:tgtEl>
                                          <p:spTgt spid="28"/>
                                        </p:tgtEl>
                                        <p:attrNameLst>
                                          <p:attrName>style.visibility</p:attrName>
                                        </p:attrNameLst>
                                      </p:cBhvr>
                                      <p:to>
                                        <p:strVal val="visible"/>
                                      </p:to>
                                    </p:set>
                                    <p:animEffect transition="in" filter="fade">
                                      <p:cBhvr>
                                        <p:cTn id="18" dur="2000"/>
                                        <p:tgtEl>
                                          <p:spTgt spid="28"/>
                                        </p:tgtEl>
                                      </p:cBhvr>
                                    </p:animEffect>
                                  </p:childTnLst>
                                </p:cTn>
                              </p:par>
                            </p:childTnLst>
                          </p:cTn>
                        </p:par>
                        <p:par>
                          <p:cTn id="19" fill="hold">
                            <p:stCondLst>
                              <p:cond delay="8000"/>
                            </p:stCondLst>
                            <p:childTnLst>
                              <p:par>
                                <p:cTn id="20" presetID="16" presetClass="entr" presetSubtype="42" fill="hold" grpId="0" nodeType="afterEffect">
                                  <p:stCondLst>
                                    <p:cond delay="1000"/>
                                  </p:stCondLst>
                                  <p:childTnLst>
                                    <p:set>
                                      <p:cBhvr>
                                        <p:cTn id="21" dur="1" fill="hold">
                                          <p:stCondLst>
                                            <p:cond delay="0"/>
                                          </p:stCondLst>
                                        </p:cTn>
                                        <p:tgtEl>
                                          <p:spTgt spid="8"/>
                                        </p:tgtEl>
                                        <p:attrNameLst>
                                          <p:attrName>style.visibility</p:attrName>
                                        </p:attrNameLst>
                                      </p:cBhvr>
                                      <p:to>
                                        <p:strVal val="visible"/>
                                      </p:to>
                                    </p:set>
                                    <p:animEffect transition="in" filter="barn(outHorizontal)">
                                      <p:cBhvr>
                                        <p:cTn id="22"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31" grpId="0" animBg="1"/>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584E4089-D516-432B-9B63-54C7C357C695}"/>
              </a:ext>
            </a:extLst>
          </p:cNvPr>
          <p:cNvSpPr txBox="1">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dirty="0">
                <a:latin typeface="HGS創英角ﾎﾟｯﾌﾟ体" panose="040B0A00000000000000" pitchFamily="50" charset="-128"/>
                <a:ea typeface="HGS創英角ﾎﾟｯﾌﾟ体" panose="040B0A00000000000000" pitchFamily="50" charset="-128"/>
              </a:rPr>
              <a:t>１．美容所開設届・裏①</a:t>
            </a:r>
            <a:r>
              <a:rPr lang="en-US" altLang="ja-JP" dirty="0">
                <a:latin typeface="HGS創英角ﾎﾟｯﾌﾟ体" panose="040B0A00000000000000" pitchFamily="50" charset="-128"/>
                <a:ea typeface="HGS創英角ﾎﾟｯﾌﾟ体" panose="040B0A00000000000000" pitchFamily="50" charset="-128"/>
              </a:rPr>
              <a:t>-4</a:t>
            </a:r>
            <a:endParaRPr lang="ja-JP" altLang="en-US" dirty="0">
              <a:latin typeface="HGS創英角ﾎﾟｯﾌﾟ体" panose="040B0A00000000000000" pitchFamily="50" charset="-128"/>
              <a:ea typeface="HGS創英角ﾎﾟｯﾌﾟ体" panose="040B0A00000000000000" pitchFamily="50" charset="-128"/>
            </a:endParaRPr>
          </a:p>
        </p:txBody>
      </p:sp>
      <p:sp>
        <p:nvSpPr>
          <p:cNvPr id="7" name="テキスト ボックス 6">
            <a:extLst>
              <a:ext uri="{FF2B5EF4-FFF2-40B4-BE49-F238E27FC236}">
                <a16:creationId xmlns:a16="http://schemas.microsoft.com/office/drawing/2014/main" id="{9E59DDB9-ABE0-4FFF-8E9C-C5F172DCB0EA}"/>
              </a:ext>
            </a:extLst>
          </p:cNvPr>
          <p:cNvSpPr txBox="1"/>
          <p:nvPr/>
        </p:nvSpPr>
        <p:spPr>
          <a:xfrm>
            <a:off x="960894" y="1956147"/>
            <a:ext cx="2712203" cy="400110"/>
          </a:xfrm>
          <a:prstGeom prst="rect">
            <a:avLst/>
          </a:prstGeom>
          <a:noFill/>
          <a:ln w="9525">
            <a:noFill/>
          </a:ln>
        </p:spPr>
        <p:txBody>
          <a:bodyPr wrap="square" rtlCol="0" anchor="ctr">
            <a:spAutoFit/>
          </a:bodyPr>
          <a:lstStyle/>
          <a:p>
            <a:r>
              <a:rPr kumimoji="1" lang="en-US" altLang="ja-JP" sz="2000" dirty="0"/>
              <a:t>【</a:t>
            </a:r>
            <a:r>
              <a:rPr kumimoji="1" lang="ja-JP" altLang="en-US" sz="2000" dirty="0"/>
              <a:t>事業譲渡の場合</a:t>
            </a:r>
            <a:r>
              <a:rPr kumimoji="1" lang="en-US" altLang="ja-JP" sz="2000" dirty="0"/>
              <a:t>】</a:t>
            </a:r>
            <a:endParaRPr kumimoji="1" lang="ja-JP" altLang="en-US" sz="2000" dirty="0"/>
          </a:p>
        </p:txBody>
      </p:sp>
      <p:sp>
        <p:nvSpPr>
          <p:cNvPr id="8" name="テキスト ボックス 7">
            <a:extLst>
              <a:ext uri="{FF2B5EF4-FFF2-40B4-BE49-F238E27FC236}">
                <a16:creationId xmlns:a16="http://schemas.microsoft.com/office/drawing/2014/main" id="{198EF3B9-AFEB-4D5F-8B10-417959339D3C}"/>
              </a:ext>
            </a:extLst>
          </p:cNvPr>
          <p:cNvSpPr txBox="1"/>
          <p:nvPr/>
        </p:nvSpPr>
        <p:spPr>
          <a:xfrm>
            <a:off x="960894" y="2374258"/>
            <a:ext cx="9639947" cy="707886"/>
          </a:xfrm>
          <a:prstGeom prst="rect">
            <a:avLst/>
          </a:prstGeom>
          <a:noFill/>
          <a:ln w="9525">
            <a:noFill/>
          </a:ln>
        </p:spPr>
        <p:txBody>
          <a:bodyPr wrap="square" rtlCol="0" anchor="ctr">
            <a:spAutoFit/>
          </a:bodyPr>
          <a:lstStyle/>
          <a:p>
            <a:r>
              <a:rPr lang="ja-JP" altLang="en-US" sz="2000" dirty="0"/>
              <a:t>　</a:t>
            </a:r>
            <a:r>
              <a:rPr kumimoji="1" lang="ja-JP" altLang="en-US" sz="2000" dirty="0"/>
              <a:t>事業譲渡により譲り受けたものから</a:t>
            </a:r>
            <a:r>
              <a:rPr kumimoji="1" lang="ja-JP" altLang="en-US" sz="2000" b="1" dirty="0">
                <a:solidFill>
                  <a:srgbClr val="FF0000"/>
                </a:solidFill>
              </a:rPr>
              <a:t>変更がない場合に限り</a:t>
            </a:r>
            <a:r>
              <a:rPr kumimoji="1" lang="ja-JP" altLang="en-US" sz="2000" dirty="0">
                <a:solidFill>
                  <a:srgbClr val="FF0000"/>
                </a:solidFill>
              </a:rPr>
              <a:t>、</a:t>
            </a:r>
            <a:r>
              <a:rPr kumimoji="1" lang="ja-JP" altLang="en-US" sz="2000" dirty="0"/>
              <a:t>＊印の事項は記載</a:t>
            </a:r>
            <a:endParaRPr kumimoji="1" lang="en-US" altLang="ja-JP" sz="2000" dirty="0"/>
          </a:p>
          <a:p>
            <a:r>
              <a:rPr lang="ja-JP" altLang="en-US" sz="2000" dirty="0"/>
              <a:t>を省略、添付書類１～４は添付を省略することができます。</a:t>
            </a:r>
            <a:endParaRPr kumimoji="1" lang="ja-JP" altLang="en-US" sz="2000" dirty="0"/>
          </a:p>
        </p:txBody>
      </p:sp>
      <p:sp>
        <p:nvSpPr>
          <p:cNvPr id="9" name="正方形/長方形 8">
            <a:extLst>
              <a:ext uri="{FF2B5EF4-FFF2-40B4-BE49-F238E27FC236}">
                <a16:creationId xmlns:a16="http://schemas.microsoft.com/office/drawing/2014/main" id="{A18534C3-DD0C-40B2-8BD8-A20B81BA181B}"/>
              </a:ext>
            </a:extLst>
          </p:cNvPr>
          <p:cNvSpPr/>
          <p:nvPr/>
        </p:nvSpPr>
        <p:spPr>
          <a:xfrm>
            <a:off x="1115878" y="3490992"/>
            <a:ext cx="9004515" cy="1871420"/>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7F3E95F6-FA7F-45B8-B050-A8930F773572}"/>
              </a:ext>
            </a:extLst>
          </p:cNvPr>
          <p:cNvSpPr txBox="1"/>
          <p:nvPr/>
        </p:nvSpPr>
        <p:spPr>
          <a:xfrm>
            <a:off x="1115878" y="3490992"/>
            <a:ext cx="2898183" cy="369332"/>
          </a:xfrm>
          <a:prstGeom prst="rect">
            <a:avLst/>
          </a:prstGeom>
          <a:noFill/>
          <a:ln w="9525">
            <a:noFill/>
          </a:ln>
        </p:spPr>
        <p:txBody>
          <a:bodyPr wrap="square" rtlCol="0" anchor="ctr">
            <a:spAutoFit/>
          </a:bodyPr>
          <a:lstStyle/>
          <a:p>
            <a:r>
              <a:rPr kumimoji="1" lang="ja-JP" altLang="en-US" dirty="0"/>
              <a:t>私は、本美容所の営業を</a:t>
            </a:r>
          </a:p>
        </p:txBody>
      </p:sp>
      <p:cxnSp>
        <p:nvCxnSpPr>
          <p:cNvPr id="12" name="直線コネクタ 11">
            <a:extLst>
              <a:ext uri="{FF2B5EF4-FFF2-40B4-BE49-F238E27FC236}">
                <a16:creationId xmlns:a16="http://schemas.microsoft.com/office/drawing/2014/main" id="{A191D947-7AB5-422B-8085-0D9EEF6247F3}"/>
              </a:ext>
            </a:extLst>
          </p:cNvPr>
          <p:cNvCxnSpPr/>
          <p:nvPr/>
        </p:nvCxnSpPr>
        <p:spPr>
          <a:xfrm>
            <a:off x="1115878" y="3798332"/>
            <a:ext cx="9004515" cy="0"/>
          </a:xfrm>
          <a:prstGeom prst="line">
            <a:avLst/>
          </a:prstGeom>
          <a:ln w="31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3C8C346A-C7CE-4E4F-B068-65BB9E419E69}"/>
              </a:ext>
            </a:extLst>
          </p:cNvPr>
          <p:cNvCxnSpPr/>
          <p:nvPr/>
        </p:nvCxnSpPr>
        <p:spPr>
          <a:xfrm>
            <a:off x="1441341" y="4695986"/>
            <a:ext cx="4463512"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3C42C124-90CC-4179-81E3-1038F149135E}"/>
              </a:ext>
            </a:extLst>
          </p:cNvPr>
          <p:cNvSpPr txBox="1"/>
          <p:nvPr/>
        </p:nvSpPr>
        <p:spPr>
          <a:xfrm>
            <a:off x="6096000" y="4395706"/>
            <a:ext cx="3611106" cy="369332"/>
          </a:xfrm>
          <a:prstGeom prst="rect">
            <a:avLst/>
          </a:prstGeom>
          <a:noFill/>
          <a:ln w="9525">
            <a:noFill/>
          </a:ln>
        </p:spPr>
        <p:txBody>
          <a:bodyPr wrap="square" rtlCol="0" anchor="ctr">
            <a:spAutoFit/>
          </a:bodyPr>
          <a:lstStyle/>
          <a:p>
            <a:r>
              <a:rPr lang="ja-JP" altLang="en-US" dirty="0"/>
              <a:t>から譲り受け（ました・ます）。</a:t>
            </a:r>
            <a:endParaRPr kumimoji="1" lang="ja-JP" altLang="en-US" dirty="0"/>
          </a:p>
        </p:txBody>
      </p:sp>
      <p:sp>
        <p:nvSpPr>
          <p:cNvPr id="16" name="テキスト ボックス 15">
            <a:extLst>
              <a:ext uri="{FF2B5EF4-FFF2-40B4-BE49-F238E27FC236}">
                <a16:creationId xmlns:a16="http://schemas.microsoft.com/office/drawing/2014/main" id="{796A54EF-5692-4C81-B8B7-FD11A3936F61}"/>
              </a:ext>
            </a:extLst>
          </p:cNvPr>
          <p:cNvSpPr txBox="1"/>
          <p:nvPr/>
        </p:nvSpPr>
        <p:spPr>
          <a:xfrm>
            <a:off x="1660900" y="4211040"/>
            <a:ext cx="4024393" cy="369332"/>
          </a:xfrm>
          <a:prstGeom prst="rect">
            <a:avLst/>
          </a:prstGeom>
          <a:noFill/>
          <a:ln w="28575">
            <a:solidFill>
              <a:srgbClr val="FF0000"/>
            </a:solidFill>
          </a:ln>
        </p:spPr>
        <p:txBody>
          <a:bodyPr wrap="square" rtlCol="0" anchor="ctr">
            <a:spAutoFit/>
          </a:bodyPr>
          <a:lstStyle/>
          <a:p>
            <a:r>
              <a:rPr lang="ja-JP" altLang="en-US" b="1" dirty="0">
                <a:solidFill>
                  <a:srgbClr val="FF0000"/>
                </a:solidFill>
              </a:rPr>
              <a:t>譲り渡す開設者名（正式名）を記入</a:t>
            </a:r>
            <a:endParaRPr kumimoji="1" lang="ja-JP" altLang="en-US" b="1" dirty="0">
              <a:solidFill>
                <a:srgbClr val="FF0000"/>
              </a:solidFill>
            </a:endParaRPr>
          </a:p>
        </p:txBody>
      </p:sp>
      <p:sp>
        <p:nvSpPr>
          <p:cNvPr id="17" name="テキスト ボックス 16">
            <a:extLst>
              <a:ext uri="{FF2B5EF4-FFF2-40B4-BE49-F238E27FC236}">
                <a16:creationId xmlns:a16="http://schemas.microsoft.com/office/drawing/2014/main" id="{917C7C7D-5BFF-452E-80B2-F4BB77AA8AB0}"/>
              </a:ext>
            </a:extLst>
          </p:cNvPr>
          <p:cNvSpPr txBox="1"/>
          <p:nvPr/>
        </p:nvSpPr>
        <p:spPr>
          <a:xfrm>
            <a:off x="1970865" y="5488073"/>
            <a:ext cx="5794278" cy="646331"/>
          </a:xfrm>
          <a:prstGeom prst="rect">
            <a:avLst/>
          </a:prstGeom>
          <a:noFill/>
          <a:ln w="28575">
            <a:solidFill>
              <a:srgbClr val="FF0000"/>
            </a:solidFill>
          </a:ln>
        </p:spPr>
        <p:txBody>
          <a:bodyPr wrap="square" rtlCol="0" anchor="ctr">
            <a:spAutoFit/>
          </a:bodyPr>
          <a:lstStyle/>
          <a:p>
            <a:r>
              <a:rPr lang="ja-JP" altLang="en-US" b="1" dirty="0">
                <a:solidFill>
                  <a:srgbClr val="FF0000"/>
                </a:solidFill>
              </a:rPr>
              <a:t>別途、事業の譲渡を証明する書類を添付してください。（専用用紙＝「事業譲渡証明書」を用意しています）</a:t>
            </a:r>
            <a:endParaRPr kumimoji="1" lang="ja-JP" altLang="en-US" b="1" dirty="0">
              <a:solidFill>
                <a:srgbClr val="FF0000"/>
              </a:solidFill>
            </a:endParaRPr>
          </a:p>
        </p:txBody>
      </p:sp>
      <p:sp>
        <p:nvSpPr>
          <p:cNvPr id="18" name="テキスト ボックス 17">
            <a:extLst>
              <a:ext uri="{FF2B5EF4-FFF2-40B4-BE49-F238E27FC236}">
                <a16:creationId xmlns:a16="http://schemas.microsoft.com/office/drawing/2014/main" id="{DD335C87-425C-47FF-BE4D-8F7A7DCC5828}"/>
              </a:ext>
            </a:extLst>
          </p:cNvPr>
          <p:cNvSpPr txBox="1"/>
          <p:nvPr/>
        </p:nvSpPr>
        <p:spPr>
          <a:xfrm>
            <a:off x="5198388" y="3034852"/>
            <a:ext cx="4915548" cy="369332"/>
          </a:xfrm>
          <a:prstGeom prst="rect">
            <a:avLst/>
          </a:prstGeom>
          <a:noFill/>
          <a:ln w="28575">
            <a:solidFill>
              <a:srgbClr val="FF0000"/>
            </a:solidFill>
          </a:ln>
        </p:spPr>
        <p:txBody>
          <a:bodyPr wrap="square" rtlCol="0" anchor="ctr">
            <a:spAutoFit/>
          </a:bodyPr>
          <a:lstStyle/>
          <a:p>
            <a:r>
              <a:rPr lang="ja-JP" altLang="en-US" b="1" dirty="0">
                <a:solidFill>
                  <a:srgbClr val="FF0000"/>
                </a:solidFill>
              </a:rPr>
              <a:t>実地検査は省略せず、新規同様に実施します</a:t>
            </a:r>
            <a:endParaRPr kumimoji="1" lang="ja-JP" altLang="en-US" b="1" dirty="0">
              <a:solidFill>
                <a:srgbClr val="FF0000"/>
              </a:solidFill>
            </a:endParaRPr>
          </a:p>
        </p:txBody>
      </p:sp>
      <p:sp>
        <p:nvSpPr>
          <p:cNvPr id="13" name="テキスト ボックス 12">
            <a:extLst>
              <a:ext uri="{FF2B5EF4-FFF2-40B4-BE49-F238E27FC236}">
                <a16:creationId xmlns:a16="http://schemas.microsoft.com/office/drawing/2014/main" id="{5D472617-E883-43DC-AFE9-40737B04891E}"/>
              </a:ext>
            </a:extLst>
          </p:cNvPr>
          <p:cNvSpPr txBox="1"/>
          <p:nvPr/>
        </p:nvSpPr>
        <p:spPr>
          <a:xfrm>
            <a:off x="7656162" y="3980207"/>
            <a:ext cx="1807246" cy="400110"/>
          </a:xfrm>
          <a:prstGeom prst="rect">
            <a:avLst/>
          </a:prstGeom>
          <a:noFill/>
          <a:ln w="28575">
            <a:solidFill>
              <a:srgbClr val="FF0000"/>
            </a:solidFill>
          </a:ln>
        </p:spPr>
        <p:txBody>
          <a:bodyPr wrap="square" rtlCol="0" anchor="ctr">
            <a:spAutoFit/>
          </a:bodyPr>
          <a:lstStyle/>
          <a:p>
            <a:r>
              <a:rPr lang="ja-JP" altLang="en-US" sz="2000" b="1" dirty="0">
                <a:solidFill>
                  <a:srgbClr val="FF0000"/>
                </a:solidFill>
              </a:rPr>
              <a:t>どちらかに</a:t>
            </a:r>
            <a:r>
              <a:rPr lang="ja-JP" altLang="en-US" sz="2000" b="1" dirty="0" err="1">
                <a:solidFill>
                  <a:srgbClr val="FF0000"/>
                </a:solidFill>
              </a:rPr>
              <a:t>〇</a:t>
            </a:r>
            <a:endParaRPr kumimoji="1" lang="ja-JP" altLang="en-US" sz="2000" b="1" dirty="0">
              <a:solidFill>
                <a:srgbClr val="FF0000"/>
              </a:solidFill>
            </a:endParaRPr>
          </a:p>
        </p:txBody>
      </p:sp>
      <p:sp>
        <p:nvSpPr>
          <p:cNvPr id="19" name="字幕 2">
            <a:extLst>
              <a:ext uri="{FF2B5EF4-FFF2-40B4-BE49-F238E27FC236}">
                <a16:creationId xmlns:a16="http://schemas.microsoft.com/office/drawing/2014/main" id="{B521DEE7-EFB1-4BFC-8D4E-6D3396979B25}"/>
              </a:ext>
            </a:extLst>
          </p:cNvPr>
          <p:cNvSpPr txBox="1">
            <a:spLocks/>
          </p:cNvSpPr>
          <p:nvPr/>
        </p:nvSpPr>
        <p:spPr>
          <a:xfrm>
            <a:off x="10561983" y="6002170"/>
            <a:ext cx="1827859" cy="79098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rPr>
              <a:t>次に</a:t>
            </a:r>
            <a:endParaRPr lang="en-US" altLang="ja-JP"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endParaRPr>
          </a:p>
          <a:p>
            <a:r>
              <a:rPr lang="ja-JP" altLang="en-US"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rPr>
              <a:t>（クリック）</a:t>
            </a:r>
          </a:p>
        </p:txBody>
      </p:sp>
      <p:sp>
        <p:nvSpPr>
          <p:cNvPr id="20" name="楕円 19">
            <a:extLst>
              <a:ext uri="{FF2B5EF4-FFF2-40B4-BE49-F238E27FC236}">
                <a16:creationId xmlns:a16="http://schemas.microsoft.com/office/drawing/2014/main" id="{7495D94E-9307-4A2B-A9C7-25FDB3D61549}"/>
              </a:ext>
            </a:extLst>
          </p:cNvPr>
          <p:cNvSpPr/>
          <p:nvPr/>
        </p:nvSpPr>
        <p:spPr>
          <a:xfrm>
            <a:off x="8576719" y="4402703"/>
            <a:ext cx="736615" cy="328694"/>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88054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1000" fill="hold"/>
                                        <p:tgtEl>
                                          <p:spTgt spid="18"/>
                                        </p:tgtEl>
                                        <p:attrNameLst>
                                          <p:attrName>ppt_w</p:attrName>
                                        </p:attrNameLst>
                                      </p:cBhvr>
                                      <p:tavLst>
                                        <p:tav tm="0">
                                          <p:val>
                                            <p:fltVal val="0"/>
                                          </p:val>
                                        </p:tav>
                                        <p:tav tm="100000">
                                          <p:val>
                                            <p:strVal val="#ppt_w"/>
                                          </p:val>
                                        </p:tav>
                                      </p:tavLst>
                                    </p:anim>
                                    <p:anim calcmode="lin" valueType="num">
                                      <p:cBhvr>
                                        <p:cTn id="8" dur="1000" fill="hold"/>
                                        <p:tgtEl>
                                          <p:spTgt spid="18"/>
                                        </p:tgtEl>
                                        <p:attrNameLst>
                                          <p:attrName>ppt_h</p:attrName>
                                        </p:attrNameLst>
                                      </p:cBhvr>
                                      <p:tavLst>
                                        <p:tav tm="0">
                                          <p:val>
                                            <p:fltVal val="0"/>
                                          </p:val>
                                        </p:tav>
                                        <p:tav tm="100000">
                                          <p:val>
                                            <p:strVal val="#ppt_h"/>
                                          </p:val>
                                        </p:tav>
                                      </p:tavLst>
                                    </p:anim>
                                    <p:animEffect transition="in" filter="fade">
                                      <p:cBhvr>
                                        <p:cTn id="9" dur="1000"/>
                                        <p:tgtEl>
                                          <p:spTgt spid="18"/>
                                        </p:tgtEl>
                                      </p:cBhvr>
                                    </p:animEffect>
                                  </p:childTnLst>
                                </p:cTn>
                              </p:par>
                            </p:childTnLst>
                          </p:cTn>
                        </p:par>
                        <p:par>
                          <p:cTn id="10" fill="hold">
                            <p:stCondLst>
                              <p:cond delay="1000"/>
                            </p:stCondLst>
                            <p:childTnLst>
                              <p:par>
                                <p:cTn id="11" presetID="10" presetClass="entr" presetSubtype="0" fill="hold" grpId="0" nodeType="afterEffect">
                                  <p:stCondLst>
                                    <p:cond delay="500"/>
                                  </p:stCondLst>
                                  <p:childTnLst>
                                    <p:set>
                                      <p:cBhvr>
                                        <p:cTn id="12" dur="1" fill="hold">
                                          <p:stCondLst>
                                            <p:cond delay="0"/>
                                          </p:stCondLst>
                                        </p:cTn>
                                        <p:tgtEl>
                                          <p:spTgt spid="16"/>
                                        </p:tgtEl>
                                        <p:attrNameLst>
                                          <p:attrName>style.visibility</p:attrName>
                                        </p:attrNameLst>
                                      </p:cBhvr>
                                      <p:to>
                                        <p:strVal val="visible"/>
                                      </p:to>
                                    </p:set>
                                    <p:animEffect transition="in" filter="fade">
                                      <p:cBhvr>
                                        <p:cTn id="13" dur="1000"/>
                                        <p:tgtEl>
                                          <p:spTgt spid="16"/>
                                        </p:tgtEl>
                                      </p:cBhvr>
                                    </p:animEffect>
                                  </p:childTnLst>
                                </p:cTn>
                              </p:par>
                            </p:childTnLst>
                          </p:cTn>
                        </p:par>
                        <p:par>
                          <p:cTn id="14" fill="hold">
                            <p:stCondLst>
                              <p:cond delay="2500"/>
                            </p:stCondLst>
                            <p:childTnLst>
                              <p:par>
                                <p:cTn id="15" presetID="6" presetClass="entr" presetSubtype="32" fill="hold" grpId="0" nodeType="after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circle(out)">
                                      <p:cBhvr>
                                        <p:cTn id="17" dur="1000"/>
                                        <p:tgtEl>
                                          <p:spTgt spid="13"/>
                                        </p:tgtEl>
                                      </p:cBhvr>
                                    </p:animEffect>
                                  </p:childTnLst>
                                </p:cTn>
                              </p:par>
                            </p:childTnLst>
                          </p:cTn>
                        </p:par>
                        <p:par>
                          <p:cTn id="18" fill="hold">
                            <p:stCondLst>
                              <p:cond delay="3500"/>
                            </p:stCondLst>
                            <p:childTnLst>
                              <p:par>
                                <p:cTn id="19" presetID="21" presetClass="entr" presetSubtype="2" fill="hold" grpId="0" nodeType="afterEffect">
                                  <p:stCondLst>
                                    <p:cond delay="500"/>
                                  </p:stCondLst>
                                  <p:childTnLst>
                                    <p:set>
                                      <p:cBhvr>
                                        <p:cTn id="20" dur="1" fill="hold">
                                          <p:stCondLst>
                                            <p:cond delay="0"/>
                                          </p:stCondLst>
                                        </p:cTn>
                                        <p:tgtEl>
                                          <p:spTgt spid="20"/>
                                        </p:tgtEl>
                                        <p:attrNameLst>
                                          <p:attrName>style.visibility</p:attrName>
                                        </p:attrNameLst>
                                      </p:cBhvr>
                                      <p:to>
                                        <p:strVal val="visible"/>
                                      </p:to>
                                    </p:set>
                                    <p:animEffect transition="in" filter="wheel(2)">
                                      <p:cBhvr>
                                        <p:cTn id="21" dur="1000"/>
                                        <p:tgtEl>
                                          <p:spTgt spid="20"/>
                                        </p:tgtEl>
                                      </p:cBhvr>
                                    </p:animEffect>
                                  </p:childTnLst>
                                </p:cTn>
                              </p:par>
                            </p:childTnLst>
                          </p:cTn>
                        </p:par>
                        <p:par>
                          <p:cTn id="22" fill="hold">
                            <p:stCondLst>
                              <p:cond delay="5000"/>
                            </p:stCondLst>
                            <p:childTnLst>
                              <p:par>
                                <p:cTn id="23" presetID="31" presetClass="entr" presetSubtype="0" fill="hold" grpId="0" nodeType="afterEffect">
                                  <p:stCondLst>
                                    <p:cond delay="1000"/>
                                  </p:stCondLst>
                                  <p:childTnLst>
                                    <p:set>
                                      <p:cBhvr>
                                        <p:cTn id="24" dur="1" fill="hold">
                                          <p:stCondLst>
                                            <p:cond delay="0"/>
                                          </p:stCondLst>
                                        </p:cTn>
                                        <p:tgtEl>
                                          <p:spTgt spid="17"/>
                                        </p:tgtEl>
                                        <p:attrNameLst>
                                          <p:attrName>style.visibility</p:attrName>
                                        </p:attrNameLst>
                                      </p:cBhvr>
                                      <p:to>
                                        <p:strVal val="visible"/>
                                      </p:to>
                                    </p:set>
                                    <p:anim calcmode="lin" valueType="num">
                                      <p:cBhvr>
                                        <p:cTn id="25" dur="1000" fill="hold"/>
                                        <p:tgtEl>
                                          <p:spTgt spid="17"/>
                                        </p:tgtEl>
                                        <p:attrNameLst>
                                          <p:attrName>ppt_w</p:attrName>
                                        </p:attrNameLst>
                                      </p:cBhvr>
                                      <p:tavLst>
                                        <p:tav tm="0">
                                          <p:val>
                                            <p:fltVal val="0"/>
                                          </p:val>
                                        </p:tav>
                                        <p:tav tm="100000">
                                          <p:val>
                                            <p:strVal val="#ppt_w"/>
                                          </p:val>
                                        </p:tav>
                                      </p:tavLst>
                                    </p:anim>
                                    <p:anim calcmode="lin" valueType="num">
                                      <p:cBhvr>
                                        <p:cTn id="26" dur="1000" fill="hold"/>
                                        <p:tgtEl>
                                          <p:spTgt spid="17"/>
                                        </p:tgtEl>
                                        <p:attrNameLst>
                                          <p:attrName>ppt_h</p:attrName>
                                        </p:attrNameLst>
                                      </p:cBhvr>
                                      <p:tavLst>
                                        <p:tav tm="0">
                                          <p:val>
                                            <p:fltVal val="0"/>
                                          </p:val>
                                        </p:tav>
                                        <p:tav tm="100000">
                                          <p:val>
                                            <p:strVal val="#ppt_h"/>
                                          </p:val>
                                        </p:tav>
                                      </p:tavLst>
                                    </p:anim>
                                    <p:anim calcmode="lin" valueType="num">
                                      <p:cBhvr>
                                        <p:cTn id="27" dur="1000" fill="hold"/>
                                        <p:tgtEl>
                                          <p:spTgt spid="17"/>
                                        </p:tgtEl>
                                        <p:attrNameLst>
                                          <p:attrName>style.rotation</p:attrName>
                                        </p:attrNameLst>
                                      </p:cBhvr>
                                      <p:tavLst>
                                        <p:tav tm="0">
                                          <p:val>
                                            <p:fltVal val="90"/>
                                          </p:val>
                                        </p:tav>
                                        <p:tav tm="100000">
                                          <p:val>
                                            <p:fltVal val="0"/>
                                          </p:val>
                                        </p:tav>
                                      </p:tavLst>
                                    </p:anim>
                                    <p:animEffect transition="in" filter="fade">
                                      <p:cBhvr>
                                        <p:cTn id="28" dur="1000"/>
                                        <p:tgtEl>
                                          <p:spTgt spid="17"/>
                                        </p:tgtEl>
                                      </p:cBhvr>
                                    </p:animEffect>
                                  </p:childTnLst>
                                </p:cTn>
                              </p:par>
                            </p:childTnLst>
                          </p:cTn>
                        </p:par>
                        <p:par>
                          <p:cTn id="29" fill="hold">
                            <p:stCondLst>
                              <p:cond delay="7000"/>
                            </p:stCondLst>
                            <p:childTnLst>
                              <p:par>
                                <p:cTn id="30" presetID="16" presetClass="entr" presetSubtype="42" fill="hold" grpId="0" nodeType="afterEffect">
                                  <p:stCondLst>
                                    <p:cond delay="1000"/>
                                  </p:stCondLst>
                                  <p:childTnLst>
                                    <p:set>
                                      <p:cBhvr>
                                        <p:cTn id="31" dur="1" fill="hold">
                                          <p:stCondLst>
                                            <p:cond delay="0"/>
                                          </p:stCondLst>
                                        </p:cTn>
                                        <p:tgtEl>
                                          <p:spTgt spid="19"/>
                                        </p:tgtEl>
                                        <p:attrNameLst>
                                          <p:attrName>style.visibility</p:attrName>
                                        </p:attrNameLst>
                                      </p:cBhvr>
                                      <p:to>
                                        <p:strVal val="visible"/>
                                      </p:to>
                                    </p:set>
                                    <p:animEffect transition="in" filter="barn(outHorizontal)">
                                      <p:cBhvr>
                                        <p:cTn id="32"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3" grpId="0" animBg="1"/>
      <p:bldP spid="19" grpId="0"/>
      <p:bldP spid="2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4035D276-6801-46EA-9007-EC219A616202}"/>
              </a:ext>
            </a:extLst>
          </p:cNvPr>
          <p:cNvSpPr txBox="1">
            <a:spLocks noGrp="1"/>
          </p:cNvSpPr>
          <p:nvPr>
            <p:ph type="title"/>
          </p:nvPr>
        </p:nvSpPr>
        <p:spPr>
          <a:xfrm>
            <a:off x="838200" y="74476"/>
            <a:ext cx="10515600" cy="97971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dirty="0">
                <a:latin typeface="HGS創英角ﾎﾟｯﾌﾟ体" panose="040B0A00000000000000" pitchFamily="50" charset="-128"/>
                <a:ea typeface="HGS創英角ﾎﾟｯﾌﾟ体" panose="040B0A00000000000000" pitchFamily="50" charset="-128"/>
              </a:rPr>
              <a:t>１．美容所開設届②</a:t>
            </a:r>
            <a:endParaRPr lang="ja-JP" altLang="en-US" sz="3200" b="1" dirty="0">
              <a:latin typeface="HGS創英角ﾎﾟｯﾌﾟ体" panose="040B0A00000000000000" pitchFamily="50" charset="-128"/>
              <a:ea typeface="HGS創英角ﾎﾟｯﾌﾟ体" panose="040B0A00000000000000" pitchFamily="50" charset="-128"/>
            </a:endParaRPr>
          </a:p>
        </p:txBody>
      </p:sp>
      <p:graphicFrame>
        <p:nvGraphicFramePr>
          <p:cNvPr id="7" name="表 6">
            <a:extLst>
              <a:ext uri="{FF2B5EF4-FFF2-40B4-BE49-F238E27FC236}">
                <a16:creationId xmlns:a16="http://schemas.microsoft.com/office/drawing/2014/main" id="{0124BB90-3929-4635-8F15-BFBACB5C119A}"/>
              </a:ext>
            </a:extLst>
          </p:cNvPr>
          <p:cNvGraphicFramePr>
            <a:graphicFrameLocks noGrp="1"/>
          </p:cNvGraphicFramePr>
          <p:nvPr>
            <p:extLst>
              <p:ext uri="{D42A27DB-BD31-4B8C-83A1-F6EECF244321}">
                <p14:modId xmlns:p14="http://schemas.microsoft.com/office/powerpoint/2010/main" val="3199288686"/>
              </p:ext>
            </p:extLst>
          </p:nvPr>
        </p:nvGraphicFramePr>
        <p:xfrm>
          <a:off x="1926771" y="1515855"/>
          <a:ext cx="8801101" cy="1964578"/>
        </p:xfrm>
        <a:graphic>
          <a:graphicData uri="http://schemas.openxmlformats.org/drawingml/2006/table">
            <a:tbl>
              <a:tblPr/>
              <a:tblGrid>
                <a:gridCol w="1128799">
                  <a:extLst>
                    <a:ext uri="{9D8B030D-6E8A-4147-A177-3AD203B41FA5}">
                      <a16:colId xmlns:a16="http://schemas.microsoft.com/office/drawing/2014/main" val="3879260185"/>
                    </a:ext>
                  </a:extLst>
                </a:gridCol>
                <a:gridCol w="1544953">
                  <a:extLst>
                    <a:ext uri="{9D8B030D-6E8A-4147-A177-3AD203B41FA5}">
                      <a16:colId xmlns:a16="http://schemas.microsoft.com/office/drawing/2014/main" val="2840161286"/>
                    </a:ext>
                  </a:extLst>
                </a:gridCol>
                <a:gridCol w="2336841">
                  <a:extLst>
                    <a:ext uri="{9D8B030D-6E8A-4147-A177-3AD203B41FA5}">
                      <a16:colId xmlns:a16="http://schemas.microsoft.com/office/drawing/2014/main" val="1242003770"/>
                    </a:ext>
                  </a:extLst>
                </a:gridCol>
                <a:gridCol w="752828">
                  <a:extLst>
                    <a:ext uri="{9D8B030D-6E8A-4147-A177-3AD203B41FA5}">
                      <a16:colId xmlns:a16="http://schemas.microsoft.com/office/drawing/2014/main" val="1475319165"/>
                    </a:ext>
                  </a:extLst>
                </a:gridCol>
                <a:gridCol w="1253534">
                  <a:extLst>
                    <a:ext uri="{9D8B030D-6E8A-4147-A177-3AD203B41FA5}">
                      <a16:colId xmlns:a16="http://schemas.microsoft.com/office/drawing/2014/main" val="3642210822"/>
                    </a:ext>
                  </a:extLst>
                </a:gridCol>
                <a:gridCol w="1784146">
                  <a:extLst>
                    <a:ext uri="{9D8B030D-6E8A-4147-A177-3AD203B41FA5}">
                      <a16:colId xmlns:a16="http://schemas.microsoft.com/office/drawing/2014/main" val="2258671689"/>
                    </a:ext>
                  </a:extLst>
                </a:gridCol>
              </a:tblGrid>
              <a:tr h="257698">
                <a:tc>
                  <a:txBody>
                    <a:bodyPr/>
                    <a:lstStyle/>
                    <a:p>
                      <a:pPr algn="ctr">
                        <a:spcAft>
                          <a:spcPts val="0"/>
                        </a:spcAft>
                      </a:pPr>
                      <a:r>
                        <a:rPr lang="ja-JP" sz="1400" kern="100" dirty="0">
                          <a:effectLst/>
                          <a:latin typeface="Century" panose="02040604050505020304" pitchFamily="18" charset="0"/>
                          <a:ea typeface="ＭＳ 明朝" panose="02020609040205080304" pitchFamily="17" charset="-128"/>
                          <a:cs typeface="Times New Roman" panose="02020603050405020304" pitchFamily="18" charset="0"/>
                        </a:rPr>
                        <a:t>資格</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400" kern="100" dirty="0">
                          <a:effectLst/>
                          <a:latin typeface="Century" panose="02040604050505020304" pitchFamily="18" charset="0"/>
                          <a:ea typeface="ＭＳ 明朝" panose="02020609040205080304" pitchFamily="17" charset="-128"/>
                          <a:cs typeface="Times New Roman" panose="02020603050405020304" pitchFamily="18" charset="0"/>
                        </a:rPr>
                        <a:t>氏　名</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400" kern="100" dirty="0">
                          <a:effectLst/>
                          <a:latin typeface="Century" panose="02040604050505020304" pitchFamily="18" charset="0"/>
                          <a:ea typeface="ＭＳ 明朝" panose="02020609040205080304" pitchFamily="17" charset="-128"/>
                          <a:cs typeface="Times New Roman" panose="02020603050405020304" pitchFamily="18" charset="0"/>
                        </a:rPr>
                        <a:t>登録番号</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400" kern="100">
                          <a:effectLst/>
                          <a:latin typeface="Century" panose="02040604050505020304" pitchFamily="18" charset="0"/>
                          <a:ea typeface="ＭＳ 明朝" panose="02020609040205080304" pitchFamily="17" charset="-128"/>
                          <a:cs typeface="Times New Roman" panose="02020603050405020304" pitchFamily="18" charset="0"/>
                        </a:rPr>
                        <a:t>疾病</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400" kern="100">
                          <a:effectLst/>
                          <a:latin typeface="Century" panose="02040604050505020304" pitchFamily="18" charset="0"/>
                          <a:ea typeface="ＭＳ 明朝" panose="02020609040205080304" pitchFamily="17" charset="-128"/>
                          <a:cs typeface="Times New Roman" panose="02020603050405020304" pitchFamily="18" charset="0"/>
                        </a:rPr>
                        <a:t>備　考</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400" kern="100">
                          <a:effectLst/>
                          <a:latin typeface="Century" panose="02040604050505020304" pitchFamily="18" charset="0"/>
                          <a:ea typeface="ＭＳ 明朝" panose="02020609040205080304" pitchFamily="17" charset="-128"/>
                          <a:cs typeface="Times New Roman" panose="02020603050405020304" pitchFamily="18" charset="0"/>
                        </a:rPr>
                        <a:t>※　確　認</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7272805"/>
                  </a:ext>
                </a:extLst>
              </a:tr>
              <a:tr h="780181">
                <a:tc>
                  <a:txBody>
                    <a:bodyPr/>
                    <a:lstStyle/>
                    <a:p>
                      <a:pPr algn="ctr">
                        <a:spcAft>
                          <a:spcPts val="0"/>
                        </a:spcAft>
                      </a:pPr>
                      <a:r>
                        <a:rPr lang="ja-JP" sz="1400" kern="100" dirty="0">
                          <a:effectLst/>
                          <a:latin typeface="Century" panose="02040604050505020304" pitchFamily="18" charset="0"/>
                          <a:ea typeface="ＭＳ 明朝" panose="02020609040205080304" pitchFamily="17" charset="-128"/>
                          <a:cs typeface="Times New Roman" panose="02020603050405020304" pitchFamily="18" charset="0"/>
                        </a:rPr>
                        <a:t>□理　□美</a:t>
                      </a:r>
                    </a:p>
                    <a:p>
                      <a:pPr algn="ctr">
                        <a:spcAft>
                          <a:spcPts val="0"/>
                        </a:spcAft>
                      </a:pPr>
                      <a:r>
                        <a:rPr lang="ja-JP" sz="1400" kern="100" dirty="0">
                          <a:effectLst/>
                          <a:latin typeface="Century" panose="02040604050505020304" pitchFamily="18" charset="0"/>
                          <a:ea typeface="ＭＳ 明朝" panose="02020609040205080304" pitchFamily="17" charset="-128"/>
                          <a:cs typeface="Times New Roman" panose="02020603050405020304" pitchFamily="18" charset="0"/>
                        </a:rPr>
                        <a:t>□管理□無</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dist">
                        <a:lnSpc>
                          <a:spcPct val="150000"/>
                        </a:lnSpc>
                        <a:spcAft>
                          <a:spcPts val="0"/>
                        </a:spcAft>
                      </a:pPr>
                      <a:r>
                        <a:rPr lang="ja-JP" sz="1400" kern="100">
                          <a:effectLst/>
                          <a:latin typeface="Century" panose="02040604050505020304" pitchFamily="18" charset="0"/>
                          <a:ea typeface="ＭＳ 明朝" panose="02020609040205080304" pitchFamily="17" charset="-128"/>
                          <a:cs typeface="Times New Roman" panose="02020603050405020304" pitchFamily="18" charset="0"/>
                        </a:rPr>
                        <a:t>□厚□都□</a:t>
                      </a:r>
                      <a:r>
                        <a:rPr lang="ja-JP" sz="1400" u="sng" kern="100">
                          <a:effectLst/>
                          <a:latin typeface="Century" panose="02040604050505020304" pitchFamily="18" charset="0"/>
                          <a:ea typeface="ＭＳ 明朝" panose="02020609040205080304" pitchFamily="17" charset="-128"/>
                          <a:cs typeface="Times New Roman" panose="02020603050405020304" pitchFamily="18" charset="0"/>
                        </a:rPr>
                        <a:t>　　　　</a:t>
                      </a:r>
                      <a:r>
                        <a:rPr lang="ja-JP" sz="1400" kern="100">
                          <a:effectLst/>
                          <a:latin typeface="Century" panose="02040604050505020304" pitchFamily="18" charset="0"/>
                          <a:ea typeface="ＭＳ 明朝" panose="02020609040205080304" pitchFamily="17" charset="-128"/>
                          <a:cs typeface="Times New Roman" panose="02020603050405020304" pitchFamily="18" charset="0"/>
                        </a:rPr>
                        <a:t>道府県</a:t>
                      </a:r>
                    </a:p>
                    <a:p>
                      <a:pPr algn="dist">
                        <a:lnSpc>
                          <a:spcPct val="150000"/>
                        </a:lnSpc>
                        <a:spcAft>
                          <a:spcPts val="0"/>
                        </a:spcAft>
                      </a:pPr>
                      <a:r>
                        <a:rPr lang="ja-JP" sz="1400" kern="100">
                          <a:effectLst/>
                          <a:latin typeface="Century" panose="02040604050505020304" pitchFamily="18" charset="0"/>
                          <a:ea typeface="ＭＳ 明朝" panose="02020609040205080304" pitchFamily="17" charset="-128"/>
                          <a:cs typeface="Times New Roman" panose="02020603050405020304" pitchFamily="18" charset="0"/>
                        </a:rPr>
                        <a:t>第　　　　　　　　　号</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63500" algn="l">
                        <a:spcAft>
                          <a:spcPts val="0"/>
                        </a:spcAft>
                      </a:pPr>
                      <a:r>
                        <a:rPr lang="ja-JP" sz="1400" kern="100">
                          <a:effectLst/>
                          <a:latin typeface="Century" panose="02040604050505020304" pitchFamily="18" charset="0"/>
                          <a:ea typeface="ＭＳ 明朝" panose="02020609040205080304" pitchFamily="17" charset="-128"/>
                          <a:cs typeface="Times New Roman" panose="02020603050405020304" pitchFamily="18" charset="0"/>
                        </a:rPr>
                        <a:t>□有</a:t>
                      </a:r>
                    </a:p>
                    <a:p>
                      <a:pPr indent="63500" algn="l">
                        <a:spcAft>
                          <a:spcPts val="0"/>
                        </a:spcAft>
                      </a:pPr>
                      <a:r>
                        <a:rPr lang="en-US" sz="1400" kern="10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p>
                      <a:pPr indent="63500" algn="l">
                        <a:spcAft>
                          <a:spcPts val="0"/>
                        </a:spcAft>
                      </a:pPr>
                      <a:r>
                        <a:rPr lang="ja-JP" sz="1400" kern="100">
                          <a:effectLst/>
                          <a:latin typeface="Century" panose="02040604050505020304" pitchFamily="18" charset="0"/>
                          <a:ea typeface="ＭＳ 明朝" panose="02020609040205080304" pitchFamily="17" charset="-128"/>
                          <a:cs typeface="Times New Roman" panose="02020603050405020304" pitchFamily="18" charset="0"/>
                        </a:rPr>
                        <a:t>□無</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ja-JP" sz="1400">
                          <a:effectLst/>
                          <a:latin typeface="Century" panose="02040604050505020304" pitchFamily="18" charset="0"/>
                          <a:ea typeface="ＭＳ 明朝" panose="02020609040205080304" pitchFamily="17" charset="-128"/>
                        </a:rPr>
                        <a:t>□雇入</a:t>
                      </a:r>
                      <a:endParaRPr lang="ja-JP" sz="1400">
                        <a:effectLst/>
                        <a:latin typeface="Century" panose="02040604050505020304" pitchFamily="18" charset="0"/>
                      </a:endParaRPr>
                    </a:p>
                    <a:p>
                      <a:r>
                        <a:rPr lang="ja-JP" sz="1400">
                          <a:effectLst/>
                          <a:latin typeface="Century" panose="02040604050505020304" pitchFamily="18" charset="0"/>
                          <a:ea typeface="ＭＳ 明朝" panose="02020609040205080304" pitchFamily="17" charset="-128"/>
                        </a:rPr>
                        <a:t>□退所</a:t>
                      </a:r>
                      <a:endParaRPr lang="ja-JP" sz="1400">
                        <a:effectLst/>
                        <a:latin typeface="Century" panose="02040604050505020304" pitchFamily="18" charset="0"/>
                      </a:endParaRPr>
                    </a:p>
                    <a:p>
                      <a:r>
                        <a:rPr lang="ja-JP" sz="1400">
                          <a:effectLst/>
                          <a:latin typeface="Century" panose="02040604050505020304" pitchFamily="18" charset="0"/>
                          <a:ea typeface="ＭＳ 明朝" panose="02020609040205080304" pitchFamily="17" charset="-128"/>
                        </a:rPr>
                        <a:t>□資格変更</a:t>
                      </a:r>
                      <a:endParaRPr lang="ja-JP" sz="1400">
                        <a:effectLst/>
                        <a:latin typeface="Century" panose="02040604050505020304" pitchFamily="18" charset="0"/>
                      </a:endParaRPr>
                    </a:p>
                    <a:p>
                      <a:r>
                        <a:rPr lang="ja-JP" sz="1400">
                          <a:effectLst/>
                          <a:latin typeface="Century" panose="02040604050505020304" pitchFamily="18" charset="0"/>
                          <a:ea typeface="ＭＳ 明朝" panose="02020609040205080304" pitchFamily="17" charset="-128"/>
                        </a:rPr>
                        <a:t>□その他</a:t>
                      </a:r>
                      <a:endParaRPr lang="ja-JP" sz="1400">
                        <a:effectLst/>
                        <a:latin typeface="Century" panose="020406040505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400" kern="100">
                          <a:effectLst/>
                          <a:latin typeface="Century" panose="02040604050505020304" pitchFamily="18" charset="0"/>
                          <a:ea typeface="ＭＳ 明朝" panose="02020609040205080304" pitchFamily="17" charset="-128"/>
                          <a:cs typeface="Times New Roman" panose="02020603050405020304" pitchFamily="18" charset="0"/>
                        </a:rPr>
                        <a:t>　　年　　月　　日</a:t>
                      </a:r>
                    </a:p>
                    <a:p>
                      <a:pPr algn="just">
                        <a:spcAft>
                          <a:spcPts val="0"/>
                        </a:spcAft>
                      </a:pPr>
                      <a:r>
                        <a:rPr lang="ja-JP" sz="1400" kern="100">
                          <a:effectLst/>
                          <a:latin typeface="Century" panose="02040604050505020304" pitchFamily="18" charset="0"/>
                          <a:ea typeface="ＭＳ 明朝" panose="02020609040205080304" pitchFamily="17" charset="-128"/>
                          <a:cs typeface="Times New Roman" panose="02020603050405020304" pitchFamily="18" charset="0"/>
                        </a:rPr>
                        <a:t>確認者</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0916537"/>
                  </a:ext>
                </a:extLst>
              </a:tr>
              <a:tr h="845196">
                <a:tc>
                  <a:txBody>
                    <a:bodyPr/>
                    <a:lstStyle/>
                    <a:p>
                      <a:pPr algn="ctr">
                        <a:spcAft>
                          <a:spcPts val="0"/>
                        </a:spcAft>
                      </a:pPr>
                      <a:r>
                        <a:rPr lang="ja-JP" sz="1400" kern="100" dirty="0">
                          <a:effectLst/>
                          <a:latin typeface="Century" panose="02040604050505020304" pitchFamily="18" charset="0"/>
                          <a:ea typeface="ＭＳ 明朝" panose="02020609040205080304" pitchFamily="17" charset="-128"/>
                          <a:cs typeface="Times New Roman" panose="02020603050405020304" pitchFamily="18" charset="0"/>
                        </a:rPr>
                        <a:t>□理　□美</a:t>
                      </a:r>
                    </a:p>
                    <a:p>
                      <a:pPr algn="ctr">
                        <a:spcAft>
                          <a:spcPts val="0"/>
                        </a:spcAft>
                      </a:pPr>
                      <a:r>
                        <a:rPr lang="ja-JP" sz="1400" kern="100" dirty="0">
                          <a:effectLst/>
                          <a:latin typeface="Century" panose="02040604050505020304" pitchFamily="18" charset="0"/>
                          <a:ea typeface="ＭＳ 明朝" panose="02020609040205080304" pitchFamily="17" charset="-128"/>
                          <a:cs typeface="Times New Roman" panose="02020603050405020304" pitchFamily="18" charset="0"/>
                        </a:rPr>
                        <a:t>□管理□無</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6670" indent="635" algn="dist">
                        <a:lnSpc>
                          <a:spcPct val="150000"/>
                        </a:lnSpc>
                        <a:spcAft>
                          <a:spcPts val="0"/>
                        </a:spcAft>
                      </a:pPr>
                      <a:r>
                        <a:rPr lang="ja-JP" sz="1400" kern="100" dirty="0">
                          <a:effectLst/>
                          <a:latin typeface="Century" panose="02040604050505020304" pitchFamily="18" charset="0"/>
                          <a:ea typeface="ＭＳ 明朝" panose="02020609040205080304" pitchFamily="17" charset="-128"/>
                          <a:cs typeface="Times New Roman" panose="02020603050405020304" pitchFamily="18" charset="0"/>
                        </a:rPr>
                        <a:t>□厚□都□</a:t>
                      </a:r>
                      <a:r>
                        <a:rPr lang="ja-JP" sz="1400" u="sng" kern="100" dirty="0">
                          <a:effectLst/>
                          <a:latin typeface="Century" panose="02040604050505020304" pitchFamily="18" charset="0"/>
                          <a:ea typeface="ＭＳ 明朝" panose="02020609040205080304" pitchFamily="17" charset="-128"/>
                          <a:cs typeface="Times New Roman" panose="02020603050405020304" pitchFamily="18" charset="0"/>
                        </a:rPr>
                        <a:t>　　　</a:t>
                      </a:r>
                      <a:r>
                        <a:rPr lang="ja-JP" sz="1400" kern="100" dirty="0">
                          <a:effectLst/>
                          <a:latin typeface="Century" panose="02040604050505020304" pitchFamily="18" charset="0"/>
                          <a:ea typeface="ＭＳ 明朝" panose="02020609040205080304" pitchFamily="17" charset="-128"/>
                          <a:cs typeface="Times New Roman" panose="02020603050405020304" pitchFamily="18" charset="0"/>
                        </a:rPr>
                        <a:t>道府県 </a:t>
                      </a:r>
                    </a:p>
                    <a:p>
                      <a:pPr indent="635" algn="dist">
                        <a:lnSpc>
                          <a:spcPct val="150000"/>
                        </a:lnSpc>
                        <a:spcAft>
                          <a:spcPts val="0"/>
                        </a:spcAft>
                      </a:pPr>
                      <a:r>
                        <a:rPr lang="ja-JP" sz="1400" kern="100" dirty="0">
                          <a:effectLst/>
                          <a:latin typeface="Century" panose="02040604050505020304" pitchFamily="18" charset="0"/>
                          <a:ea typeface="ＭＳ 明朝" panose="02020609040205080304" pitchFamily="17" charset="-128"/>
                          <a:cs typeface="Times New Roman" panose="02020603050405020304" pitchFamily="18" charset="0"/>
                        </a:rPr>
                        <a:t>第　　号</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63500" algn="l">
                        <a:spcAft>
                          <a:spcPts val="0"/>
                        </a:spcAft>
                      </a:pPr>
                      <a:r>
                        <a:rPr lang="ja-JP" sz="1400" kern="100">
                          <a:effectLst/>
                          <a:latin typeface="Century" panose="02040604050505020304" pitchFamily="18" charset="0"/>
                          <a:ea typeface="ＭＳ 明朝" panose="02020609040205080304" pitchFamily="17" charset="-128"/>
                          <a:cs typeface="Times New Roman" panose="02020603050405020304" pitchFamily="18" charset="0"/>
                        </a:rPr>
                        <a:t>□有</a:t>
                      </a:r>
                    </a:p>
                    <a:p>
                      <a:pPr indent="63500" algn="l">
                        <a:spcAft>
                          <a:spcPts val="0"/>
                        </a:spcAft>
                      </a:pPr>
                      <a:r>
                        <a:rPr lang="en-US" sz="1400" kern="10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p>
                      <a:pPr indent="63500" algn="l">
                        <a:spcAft>
                          <a:spcPts val="0"/>
                        </a:spcAft>
                      </a:pPr>
                      <a:r>
                        <a:rPr lang="ja-JP" sz="1400" kern="100">
                          <a:effectLst/>
                          <a:latin typeface="Century" panose="02040604050505020304" pitchFamily="18" charset="0"/>
                          <a:ea typeface="ＭＳ 明朝" panose="02020609040205080304" pitchFamily="17" charset="-128"/>
                          <a:cs typeface="Times New Roman" panose="02020603050405020304" pitchFamily="18" charset="0"/>
                        </a:rPr>
                        <a:t>□無</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ja-JP" sz="1400">
                          <a:effectLst/>
                          <a:latin typeface="Century" panose="02040604050505020304" pitchFamily="18" charset="0"/>
                          <a:ea typeface="ＭＳ 明朝" panose="02020609040205080304" pitchFamily="17" charset="-128"/>
                        </a:rPr>
                        <a:t>□雇入</a:t>
                      </a:r>
                      <a:endParaRPr lang="ja-JP" sz="1400">
                        <a:effectLst/>
                        <a:latin typeface="Century" panose="02040604050505020304" pitchFamily="18" charset="0"/>
                      </a:endParaRPr>
                    </a:p>
                    <a:p>
                      <a:r>
                        <a:rPr lang="ja-JP" sz="1400">
                          <a:effectLst/>
                          <a:latin typeface="Century" panose="02040604050505020304" pitchFamily="18" charset="0"/>
                          <a:ea typeface="ＭＳ 明朝" panose="02020609040205080304" pitchFamily="17" charset="-128"/>
                        </a:rPr>
                        <a:t>□退所</a:t>
                      </a:r>
                      <a:endParaRPr lang="ja-JP" sz="1400">
                        <a:effectLst/>
                        <a:latin typeface="Century" panose="02040604050505020304" pitchFamily="18" charset="0"/>
                      </a:endParaRPr>
                    </a:p>
                    <a:p>
                      <a:r>
                        <a:rPr lang="ja-JP" sz="1400">
                          <a:effectLst/>
                          <a:latin typeface="Century" panose="02040604050505020304" pitchFamily="18" charset="0"/>
                          <a:ea typeface="ＭＳ 明朝" panose="02020609040205080304" pitchFamily="17" charset="-128"/>
                        </a:rPr>
                        <a:t>□資格変更</a:t>
                      </a:r>
                      <a:endParaRPr lang="ja-JP" sz="1400">
                        <a:effectLst/>
                        <a:latin typeface="Century" panose="02040604050505020304" pitchFamily="18" charset="0"/>
                      </a:endParaRPr>
                    </a:p>
                    <a:p>
                      <a:r>
                        <a:rPr lang="ja-JP" sz="1400">
                          <a:effectLst/>
                          <a:latin typeface="Century" panose="02040604050505020304" pitchFamily="18" charset="0"/>
                          <a:ea typeface="ＭＳ 明朝" panose="02020609040205080304" pitchFamily="17" charset="-128"/>
                        </a:rPr>
                        <a:t>□その他</a:t>
                      </a:r>
                      <a:endParaRPr lang="ja-JP" sz="1400">
                        <a:effectLst/>
                        <a:latin typeface="Century" panose="020406040505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sz="1400" kern="100" dirty="0">
                          <a:effectLst/>
                          <a:latin typeface="Century" panose="02040604050505020304" pitchFamily="18" charset="0"/>
                          <a:ea typeface="ＭＳ 明朝" panose="02020609040205080304" pitchFamily="17" charset="-128"/>
                          <a:cs typeface="Times New Roman" panose="02020603050405020304" pitchFamily="18" charset="0"/>
                        </a:rPr>
                        <a:t>　　年　　月　　日</a:t>
                      </a:r>
                    </a:p>
                    <a:p>
                      <a:pPr algn="just">
                        <a:spcAft>
                          <a:spcPts val="0"/>
                        </a:spcAft>
                      </a:pPr>
                      <a:r>
                        <a:rPr lang="ja-JP" sz="1400" kern="100" dirty="0">
                          <a:effectLst/>
                          <a:latin typeface="Century" panose="02040604050505020304" pitchFamily="18" charset="0"/>
                          <a:ea typeface="ＭＳ 明朝" panose="02020609040205080304" pitchFamily="17" charset="-128"/>
                          <a:cs typeface="Times New Roman" panose="02020603050405020304" pitchFamily="18" charset="0"/>
                        </a:rPr>
                        <a:t>確認者</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010946"/>
                  </a:ext>
                </a:extLst>
              </a:tr>
            </a:tbl>
          </a:graphicData>
        </a:graphic>
      </p:graphicFrame>
      <p:sp>
        <p:nvSpPr>
          <p:cNvPr id="8" name="Rectangle 2">
            <a:extLst>
              <a:ext uri="{FF2B5EF4-FFF2-40B4-BE49-F238E27FC236}">
                <a16:creationId xmlns:a16="http://schemas.microsoft.com/office/drawing/2014/main" id="{5B05FFB0-7FA3-4FA4-BEC8-B9E31949D1A6}"/>
              </a:ext>
            </a:extLst>
          </p:cNvPr>
          <p:cNvSpPr>
            <a:spLocks noChangeArrowheads="1"/>
          </p:cNvSpPr>
          <p:nvPr/>
        </p:nvSpPr>
        <p:spPr bwMode="auto">
          <a:xfrm>
            <a:off x="1926771" y="1208078"/>
            <a:ext cx="195942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35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indent="0" algn="l" defTabSz="914400" rtl="0" eaLnBrk="0" fontAlgn="base" latinLnBrk="0" hangingPunct="0">
              <a:lnSpc>
                <a:spcPct val="100000"/>
              </a:lnSpc>
              <a:spcBef>
                <a:spcPct val="0"/>
              </a:spcBef>
              <a:spcAft>
                <a:spcPct val="0"/>
              </a:spcAft>
              <a:buClrTx/>
              <a:buSzTx/>
              <a:tabLst/>
            </a:pPr>
            <a:r>
              <a:rPr kumimoji="0" lang="ja-JP" altLang="en-US" sz="14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rPr>
              <a:t>☆</a:t>
            </a:r>
            <a:r>
              <a:rPr kumimoji="0" lang="ja-JP" altLang="ja-JP" sz="14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rPr>
              <a:t>□理</a:t>
            </a:r>
            <a:r>
              <a:rPr kumimoji="0" lang="ja-JP" altLang="ja-JP" sz="1400" b="0" i="0" u="none" strike="noStrike" cap="none" normalizeH="0" baseline="0" dirty="0">
                <a:ln>
                  <a:noFill/>
                </a:ln>
                <a:solidFill>
                  <a:schemeClr val="tx1"/>
                </a:solidFill>
                <a:effectLst/>
              </a:rPr>
              <a:t> </a:t>
            </a:r>
            <a:r>
              <a:rPr kumimoji="0" lang="ja-JP" altLang="ja-JP" sz="14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rPr>
              <a:t>・</a:t>
            </a:r>
            <a:r>
              <a:rPr kumimoji="0" lang="ja-JP" altLang="ja-JP" sz="1400" b="0" i="0" u="none" strike="noStrike" cap="none" normalizeH="0" baseline="0" dirty="0">
                <a:ln>
                  <a:noFill/>
                </a:ln>
                <a:solidFill>
                  <a:schemeClr val="tx1"/>
                </a:solidFill>
                <a:effectLst/>
              </a:rPr>
              <a:t> </a:t>
            </a:r>
            <a:r>
              <a:rPr kumimoji="0" lang="ja-JP" altLang="ja-JP" sz="14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rPr>
              <a:t>□美</a:t>
            </a:r>
            <a:r>
              <a:rPr kumimoji="0" lang="ja-JP" altLang="ja-JP" sz="1400" b="0" i="0" u="none" strike="noStrike" cap="none" normalizeH="0" baseline="0" dirty="0">
                <a:ln>
                  <a:noFill/>
                </a:ln>
                <a:solidFill>
                  <a:schemeClr val="tx1"/>
                </a:solidFill>
                <a:effectLst/>
              </a:rPr>
              <a:t> </a:t>
            </a:r>
            <a:r>
              <a:rPr kumimoji="0" lang="ja-JP" altLang="ja-JP" sz="14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rPr>
              <a:t>容</a:t>
            </a:r>
            <a:r>
              <a:rPr kumimoji="0" lang="ja-JP" altLang="ja-JP" sz="1400" b="0" i="0" u="none" strike="noStrike" cap="none" normalizeH="0" baseline="0" dirty="0">
                <a:ln>
                  <a:noFill/>
                </a:ln>
                <a:solidFill>
                  <a:schemeClr val="tx1"/>
                </a:solidFill>
                <a:effectLst/>
              </a:rPr>
              <a:t> </a:t>
            </a:r>
            <a:r>
              <a:rPr kumimoji="0" lang="ja-JP" altLang="ja-JP" sz="1400" b="0" i="0" u="none" strike="noStrike" cap="none" normalizeH="0" baseline="0" dirty="0">
                <a:ln>
                  <a:noFill/>
                </a:ln>
                <a:solidFill>
                  <a:schemeClr val="tx1"/>
                </a:solidFill>
                <a:effectLst/>
                <a:latin typeface="ＭＳ 明朝" panose="02020609040205080304" pitchFamily="17" charset="-128"/>
                <a:ea typeface="ＭＳ 明朝" panose="02020609040205080304" pitchFamily="17" charset="-128"/>
              </a:rPr>
              <a:t>師</a:t>
            </a:r>
            <a:endParaRPr kumimoji="0" lang="ja-JP" altLang="ja-JP" sz="1400" b="0" i="0" u="none" strike="noStrike" cap="none" normalizeH="0" baseline="0" dirty="0">
              <a:ln>
                <a:noFill/>
              </a:ln>
              <a:solidFill>
                <a:schemeClr val="tx1"/>
              </a:solidFill>
              <a:effectLst/>
              <a:latin typeface="Arial" panose="020B0604020202020204" pitchFamily="34" charset="0"/>
            </a:endParaRPr>
          </a:p>
        </p:txBody>
      </p:sp>
      <p:sp>
        <p:nvSpPr>
          <p:cNvPr id="9" name="正方形/長方形 8">
            <a:extLst>
              <a:ext uri="{FF2B5EF4-FFF2-40B4-BE49-F238E27FC236}">
                <a16:creationId xmlns:a16="http://schemas.microsoft.com/office/drawing/2014/main" id="{A874D44F-0CD2-4127-AD8E-EEE83CC2A817}"/>
              </a:ext>
            </a:extLst>
          </p:cNvPr>
          <p:cNvSpPr/>
          <p:nvPr/>
        </p:nvSpPr>
        <p:spPr>
          <a:xfrm>
            <a:off x="4659549" y="1023413"/>
            <a:ext cx="2872902" cy="338554"/>
          </a:xfrm>
          <a:prstGeom prst="rect">
            <a:avLst/>
          </a:prstGeom>
        </p:spPr>
        <p:txBody>
          <a:bodyPr wrap="none">
            <a:spAutoFit/>
          </a:bodyPr>
          <a:lstStyle/>
          <a:p>
            <a:r>
              <a:rPr lang="ja-JP" altLang="ja-JP" sz="1600" b="1" kern="100" dirty="0">
                <a:latin typeface="Century" panose="02040604050505020304" pitchFamily="18" charset="0"/>
                <a:ea typeface="ＭＳ 明朝" panose="02020609040205080304" pitchFamily="17" charset="-128"/>
                <a:cs typeface="Times New Roman" panose="02020603050405020304" pitchFamily="18" charset="0"/>
              </a:rPr>
              <a:t>□理・□美容所従業者一覧表</a:t>
            </a:r>
            <a:endParaRPr lang="ja-JP" altLang="en-US" dirty="0"/>
          </a:p>
        </p:txBody>
      </p:sp>
      <p:sp>
        <p:nvSpPr>
          <p:cNvPr id="2" name="正方形/長方形 1">
            <a:extLst>
              <a:ext uri="{FF2B5EF4-FFF2-40B4-BE49-F238E27FC236}">
                <a16:creationId xmlns:a16="http://schemas.microsoft.com/office/drawing/2014/main" id="{B0508107-187E-4E49-91FC-873EA5227BEB}"/>
              </a:ext>
            </a:extLst>
          </p:cNvPr>
          <p:cNvSpPr/>
          <p:nvPr/>
        </p:nvSpPr>
        <p:spPr>
          <a:xfrm>
            <a:off x="1926770" y="3729489"/>
            <a:ext cx="2345514" cy="307777"/>
          </a:xfrm>
          <a:prstGeom prst="rect">
            <a:avLst/>
          </a:prstGeom>
        </p:spPr>
        <p:txBody>
          <a:bodyPr wrap="none">
            <a:spAutoFit/>
          </a:bodyPr>
          <a:lstStyle/>
          <a:p>
            <a:pPr marL="342900" lvl="0" indent="-342900" algn="just">
              <a:spcAft>
                <a:spcPts val="0"/>
              </a:spcAft>
              <a:buFont typeface="ＭＳ 明朝" panose="02020609040205080304" pitchFamily="17" charset="-128"/>
              <a:buChar char="☆"/>
            </a:pP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管 理 □理・□美 容 師</a:t>
            </a:r>
          </a:p>
        </p:txBody>
      </p:sp>
      <p:graphicFrame>
        <p:nvGraphicFramePr>
          <p:cNvPr id="12" name="表 11">
            <a:extLst>
              <a:ext uri="{FF2B5EF4-FFF2-40B4-BE49-F238E27FC236}">
                <a16:creationId xmlns:a16="http://schemas.microsoft.com/office/drawing/2014/main" id="{FF58F371-F8E1-44D1-B043-D84184E56218}"/>
              </a:ext>
            </a:extLst>
          </p:cNvPr>
          <p:cNvGraphicFramePr>
            <a:graphicFrameLocks noGrp="1"/>
          </p:cNvGraphicFramePr>
          <p:nvPr>
            <p:extLst>
              <p:ext uri="{D42A27DB-BD31-4B8C-83A1-F6EECF244321}">
                <p14:modId xmlns:p14="http://schemas.microsoft.com/office/powerpoint/2010/main" val="4109256006"/>
              </p:ext>
            </p:extLst>
          </p:nvPr>
        </p:nvGraphicFramePr>
        <p:xfrm>
          <a:off x="1926771" y="4012417"/>
          <a:ext cx="8801101" cy="1371672"/>
        </p:xfrm>
        <a:graphic>
          <a:graphicData uri="http://schemas.openxmlformats.org/drawingml/2006/table">
            <a:tbl>
              <a:tblPr/>
              <a:tblGrid>
                <a:gridCol w="1116433">
                  <a:extLst>
                    <a:ext uri="{9D8B030D-6E8A-4147-A177-3AD203B41FA5}">
                      <a16:colId xmlns:a16="http://schemas.microsoft.com/office/drawing/2014/main" val="3294299204"/>
                    </a:ext>
                  </a:extLst>
                </a:gridCol>
                <a:gridCol w="1483037">
                  <a:extLst>
                    <a:ext uri="{9D8B030D-6E8A-4147-A177-3AD203B41FA5}">
                      <a16:colId xmlns:a16="http://schemas.microsoft.com/office/drawing/2014/main" val="3421209867"/>
                    </a:ext>
                  </a:extLst>
                </a:gridCol>
                <a:gridCol w="2852330">
                  <a:extLst>
                    <a:ext uri="{9D8B030D-6E8A-4147-A177-3AD203B41FA5}">
                      <a16:colId xmlns:a16="http://schemas.microsoft.com/office/drawing/2014/main" val="2302157626"/>
                    </a:ext>
                  </a:extLst>
                </a:gridCol>
                <a:gridCol w="3349301">
                  <a:extLst>
                    <a:ext uri="{9D8B030D-6E8A-4147-A177-3AD203B41FA5}">
                      <a16:colId xmlns:a16="http://schemas.microsoft.com/office/drawing/2014/main" val="1000215940"/>
                    </a:ext>
                  </a:extLst>
                </a:gridCol>
              </a:tblGrid>
              <a:tr h="308438">
                <a:tc>
                  <a:txBody>
                    <a:bodyPr/>
                    <a:lstStyle/>
                    <a:p>
                      <a:pPr algn="ctr">
                        <a:spcAft>
                          <a:spcPts val="0"/>
                        </a:spcAft>
                      </a:pPr>
                      <a:r>
                        <a:rPr lang="ja-JP" sz="1400" kern="100">
                          <a:effectLst/>
                          <a:latin typeface="Century" panose="02040604050505020304" pitchFamily="18" charset="0"/>
                          <a:ea typeface="ＭＳ 明朝" panose="02020609040205080304" pitchFamily="17" charset="-128"/>
                          <a:cs typeface="Times New Roman" panose="02020603050405020304" pitchFamily="18" charset="0"/>
                        </a:rPr>
                        <a:t>資格</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400" kern="100">
                          <a:effectLst/>
                          <a:latin typeface="Century" panose="02040604050505020304" pitchFamily="18" charset="0"/>
                          <a:ea typeface="ＭＳ 明朝" panose="02020609040205080304" pitchFamily="17" charset="-128"/>
                          <a:cs typeface="Times New Roman" panose="02020603050405020304" pitchFamily="18" charset="0"/>
                        </a:rPr>
                        <a:t>氏　　　名</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400" kern="100" dirty="0">
                          <a:effectLst/>
                          <a:latin typeface="Century" panose="02040604050505020304" pitchFamily="18" charset="0"/>
                          <a:ea typeface="ＭＳ 明朝" panose="02020609040205080304" pitchFamily="17" charset="-128"/>
                          <a:cs typeface="Times New Roman" panose="02020603050405020304" pitchFamily="18" charset="0"/>
                        </a:rPr>
                        <a:t>住　　　　　所</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400" kern="100">
                          <a:effectLst/>
                          <a:latin typeface="Century" panose="02040604050505020304" pitchFamily="18" charset="0"/>
                          <a:ea typeface="ＭＳ 明朝" panose="02020609040205080304" pitchFamily="17" charset="-128"/>
                          <a:cs typeface="Times New Roman" panose="02020603050405020304" pitchFamily="18" charset="0"/>
                        </a:rPr>
                        <a:t>資格認定講習会 修了証書番号</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587558"/>
                  </a:ext>
                </a:extLst>
              </a:tr>
              <a:tr h="531617">
                <a:tc>
                  <a:txBody>
                    <a:bodyPr/>
                    <a:lstStyle/>
                    <a:p>
                      <a:pPr algn="just">
                        <a:spcAft>
                          <a:spcPts val="0"/>
                        </a:spcAft>
                      </a:pPr>
                      <a:r>
                        <a:rPr lang="ja-JP" sz="1400" kern="100">
                          <a:effectLst/>
                          <a:latin typeface="Century" panose="02040604050505020304" pitchFamily="18" charset="0"/>
                          <a:ea typeface="ＭＳ 明朝" panose="02020609040205080304" pitchFamily="17" charset="-128"/>
                          <a:cs typeface="Times New Roman" panose="02020603050405020304" pitchFamily="18" charset="0"/>
                        </a:rPr>
                        <a:t>□理□美</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kern="10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kern="10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4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ja-JP" sz="1400" dirty="0">
                          <a:effectLst/>
                          <a:latin typeface="Century" panose="02040604050505020304" pitchFamily="18" charset="0"/>
                          <a:ea typeface="ＭＳ 明朝" panose="02020609040205080304" pitchFamily="17" charset="-128"/>
                        </a:rPr>
                        <a:t>　　　</a:t>
                      </a:r>
                      <a:r>
                        <a:rPr lang="ja-JP" sz="1400" dirty="0">
                          <a:effectLst/>
                          <a:latin typeface="Century" panose="02040604050505020304" pitchFamily="18" charset="0"/>
                        </a:rPr>
                        <a:t> </a:t>
                      </a:r>
                      <a:r>
                        <a:rPr lang="ja-JP" sz="1400" dirty="0">
                          <a:effectLst/>
                          <a:latin typeface="Century" panose="02040604050505020304" pitchFamily="18" charset="0"/>
                          <a:ea typeface="ＭＳ 明朝" panose="02020609040205080304" pitchFamily="17" charset="-128"/>
                        </a:rPr>
                        <a:t>　都道　</a:t>
                      </a:r>
                      <a:endParaRPr lang="ja-JP" sz="1400" dirty="0">
                        <a:effectLst/>
                        <a:latin typeface="Century" panose="02040604050505020304" pitchFamily="18" charset="0"/>
                      </a:endParaRPr>
                    </a:p>
                    <a:p>
                      <a:r>
                        <a:rPr lang="ja-JP" sz="1400" dirty="0">
                          <a:effectLst/>
                          <a:latin typeface="Century" panose="02040604050505020304" pitchFamily="18" charset="0"/>
                          <a:ea typeface="ＭＳ 明朝" panose="02020609040205080304" pitchFamily="17" charset="-128"/>
                        </a:rPr>
                        <a:t>　　　</a:t>
                      </a:r>
                      <a:r>
                        <a:rPr lang="ja-JP" sz="1400" dirty="0">
                          <a:effectLst/>
                          <a:latin typeface="Century" panose="02040604050505020304" pitchFamily="18" charset="0"/>
                        </a:rPr>
                        <a:t> </a:t>
                      </a:r>
                      <a:r>
                        <a:rPr lang="ja-JP" sz="1400" dirty="0">
                          <a:effectLst/>
                          <a:latin typeface="Century" panose="02040604050505020304" pitchFamily="18" charset="0"/>
                          <a:ea typeface="ＭＳ 明朝" panose="02020609040205080304" pitchFamily="17" charset="-128"/>
                        </a:rPr>
                        <a:t>　府県　　　第</a:t>
                      </a:r>
                      <a:r>
                        <a:rPr lang="ja-JP" altLang="en-US" sz="1400" dirty="0">
                          <a:effectLst/>
                          <a:latin typeface="Century" panose="02040604050505020304" pitchFamily="18" charset="0"/>
                          <a:ea typeface="ＭＳ 明朝" panose="02020609040205080304" pitchFamily="17" charset="-128"/>
                        </a:rPr>
                        <a:t>　　</a:t>
                      </a:r>
                      <a:r>
                        <a:rPr lang="ja-JP" sz="1400" dirty="0">
                          <a:effectLst/>
                          <a:latin typeface="Century" panose="02040604050505020304" pitchFamily="18" charset="0"/>
                          <a:ea typeface="ＭＳ 明朝" panose="02020609040205080304" pitchFamily="17" charset="-128"/>
                        </a:rPr>
                        <a:t>　　</a:t>
                      </a:r>
                      <a:r>
                        <a:rPr lang="ja-JP" sz="1400" dirty="0">
                          <a:effectLst/>
                          <a:latin typeface="Century" panose="02040604050505020304" pitchFamily="18" charset="0"/>
                        </a:rPr>
                        <a:t> </a:t>
                      </a:r>
                      <a:r>
                        <a:rPr lang="ja-JP" sz="1400" dirty="0">
                          <a:effectLst/>
                          <a:latin typeface="Century" panose="02040604050505020304" pitchFamily="18" charset="0"/>
                          <a:ea typeface="ＭＳ 明朝" panose="02020609040205080304" pitchFamily="17" charset="-128"/>
                        </a:rPr>
                        <a:t>　号</a:t>
                      </a:r>
                      <a:endParaRPr lang="ja-JP" sz="1400" dirty="0">
                        <a:effectLst/>
                        <a:latin typeface="Century" panose="020406040505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6528110"/>
                  </a:ext>
                </a:extLst>
              </a:tr>
              <a:tr h="531617">
                <a:tc>
                  <a:txBody>
                    <a:bodyPr/>
                    <a:lstStyle/>
                    <a:p>
                      <a:pPr algn="just">
                        <a:spcAft>
                          <a:spcPts val="0"/>
                        </a:spcAft>
                      </a:pPr>
                      <a:r>
                        <a:rPr lang="ja-JP" sz="1400" kern="100">
                          <a:effectLst/>
                          <a:latin typeface="Century" panose="02040604050505020304" pitchFamily="18" charset="0"/>
                          <a:ea typeface="ＭＳ 明朝" panose="02020609040205080304" pitchFamily="17" charset="-128"/>
                          <a:cs typeface="Times New Roman" panose="02020603050405020304" pitchFamily="18" charset="0"/>
                        </a:rPr>
                        <a:t>□理□美</a:t>
                      </a: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kern="100" dirty="0">
                          <a:effectLst/>
                          <a:latin typeface="Century" panose="02040604050505020304" pitchFamily="18" charset="0"/>
                          <a:ea typeface="ＭＳ 明朝" panose="02020609040205080304" pitchFamily="17" charset="-128"/>
                          <a:cs typeface="Times New Roman" panose="02020603050405020304" pitchFamily="18" charset="0"/>
                        </a:rPr>
                        <a:t> </a:t>
                      </a:r>
                      <a:endParaRPr lang="ja-JP" sz="14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ja-JP" sz="1400" dirty="0">
                          <a:effectLst/>
                          <a:latin typeface="Century" panose="02040604050505020304" pitchFamily="18" charset="0"/>
                          <a:ea typeface="ＭＳ 明朝" panose="02020609040205080304" pitchFamily="17" charset="-128"/>
                        </a:rPr>
                        <a:t>　　　</a:t>
                      </a:r>
                      <a:r>
                        <a:rPr lang="ja-JP" sz="1400" dirty="0">
                          <a:effectLst/>
                          <a:latin typeface="Century" panose="02040604050505020304" pitchFamily="18" charset="0"/>
                        </a:rPr>
                        <a:t> </a:t>
                      </a:r>
                      <a:r>
                        <a:rPr lang="ja-JP" sz="1400" dirty="0">
                          <a:effectLst/>
                          <a:latin typeface="Century" panose="02040604050505020304" pitchFamily="18" charset="0"/>
                          <a:ea typeface="ＭＳ 明朝" panose="02020609040205080304" pitchFamily="17" charset="-128"/>
                        </a:rPr>
                        <a:t>　都道　</a:t>
                      </a:r>
                      <a:endParaRPr lang="ja-JP" sz="1400" dirty="0">
                        <a:effectLst/>
                        <a:latin typeface="Century" panose="02040604050505020304" pitchFamily="18" charset="0"/>
                      </a:endParaRPr>
                    </a:p>
                    <a:p>
                      <a:r>
                        <a:rPr lang="ja-JP" sz="1400" dirty="0">
                          <a:effectLst/>
                          <a:latin typeface="Century" panose="02040604050505020304" pitchFamily="18" charset="0"/>
                          <a:ea typeface="ＭＳ 明朝" panose="02020609040205080304" pitchFamily="17" charset="-128"/>
                        </a:rPr>
                        <a:t>　　　</a:t>
                      </a:r>
                      <a:r>
                        <a:rPr lang="ja-JP" sz="1400" dirty="0">
                          <a:effectLst/>
                          <a:latin typeface="Century" panose="02040604050505020304" pitchFamily="18" charset="0"/>
                        </a:rPr>
                        <a:t> </a:t>
                      </a:r>
                      <a:r>
                        <a:rPr lang="ja-JP" sz="1400" dirty="0">
                          <a:effectLst/>
                          <a:latin typeface="Century" panose="02040604050505020304" pitchFamily="18" charset="0"/>
                          <a:ea typeface="ＭＳ 明朝" panose="02020609040205080304" pitchFamily="17" charset="-128"/>
                        </a:rPr>
                        <a:t>　府県　　　第</a:t>
                      </a:r>
                      <a:r>
                        <a:rPr lang="ja-JP" altLang="en-US" sz="1400" dirty="0">
                          <a:effectLst/>
                          <a:latin typeface="Century" panose="02040604050505020304" pitchFamily="18" charset="0"/>
                          <a:ea typeface="ＭＳ 明朝" panose="02020609040205080304" pitchFamily="17" charset="-128"/>
                        </a:rPr>
                        <a:t>　　</a:t>
                      </a:r>
                      <a:r>
                        <a:rPr lang="ja-JP" sz="1400" dirty="0">
                          <a:effectLst/>
                          <a:latin typeface="Century" panose="02040604050505020304" pitchFamily="18" charset="0"/>
                          <a:ea typeface="ＭＳ 明朝" panose="02020609040205080304" pitchFamily="17" charset="-128"/>
                        </a:rPr>
                        <a:t>　　</a:t>
                      </a:r>
                      <a:r>
                        <a:rPr lang="ja-JP" sz="1400" dirty="0">
                          <a:effectLst/>
                          <a:latin typeface="Century" panose="02040604050505020304" pitchFamily="18" charset="0"/>
                        </a:rPr>
                        <a:t> </a:t>
                      </a:r>
                      <a:r>
                        <a:rPr lang="ja-JP" sz="1400" dirty="0">
                          <a:effectLst/>
                          <a:latin typeface="Century" panose="02040604050505020304" pitchFamily="18" charset="0"/>
                          <a:ea typeface="ＭＳ 明朝" panose="02020609040205080304" pitchFamily="17" charset="-128"/>
                        </a:rPr>
                        <a:t>　号</a:t>
                      </a:r>
                      <a:endParaRPr lang="ja-JP" sz="1400" dirty="0">
                        <a:effectLst/>
                        <a:latin typeface="Century" panose="020406040505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997865"/>
                  </a:ext>
                </a:extLst>
              </a:tr>
            </a:tbl>
          </a:graphicData>
        </a:graphic>
      </p:graphicFrame>
      <p:sp>
        <p:nvSpPr>
          <p:cNvPr id="16" name="正方形/長方形 15">
            <a:extLst>
              <a:ext uri="{FF2B5EF4-FFF2-40B4-BE49-F238E27FC236}">
                <a16:creationId xmlns:a16="http://schemas.microsoft.com/office/drawing/2014/main" id="{132440F6-6FDC-4CD3-A7DA-08B70E7E7EE5}"/>
              </a:ext>
            </a:extLst>
          </p:cNvPr>
          <p:cNvSpPr/>
          <p:nvPr/>
        </p:nvSpPr>
        <p:spPr>
          <a:xfrm>
            <a:off x="2157025" y="5484330"/>
            <a:ext cx="7636933" cy="1384995"/>
          </a:xfrm>
          <a:prstGeom prst="rect">
            <a:avLst/>
          </a:prstGeom>
        </p:spPr>
        <p:txBody>
          <a:bodyPr wrap="square">
            <a:spAutoFit/>
          </a:bodyPr>
          <a:lstStyle/>
          <a:p>
            <a:r>
              <a:rPr lang="ja-JP" altLang="ja-JP" sz="1400" dirty="0">
                <a:latin typeface="Century" panose="02040604050505020304" pitchFamily="18" charset="0"/>
                <a:ea typeface="ＭＳ 明朝" panose="02020609040205080304" pitchFamily="17" charset="-128"/>
              </a:rPr>
              <a:t>§記入上の注意　・各欄及び備考欄はいずれかのﾁ□にｪｯｸまたは○をしてください。</a:t>
            </a:r>
            <a:endParaRPr lang="ja-JP" altLang="ja-JP" sz="1400" dirty="0"/>
          </a:p>
          <a:p>
            <a:pPr indent="1066800"/>
            <a:r>
              <a:rPr lang="ja-JP" altLang="en-US" sz="1400" dirty="0">
                <a:latin typeface="Century" panose="02040604050505020304" pitchFamily="18" charset="0"/>
                <a:ea typeface="ＭＳ 明朝" panose="02020609040205080304" pitchFamily="17" charset="-128"/>
              </a:rPr>
              <a:t>　　</a:t>
            </a:r>
            <a:r>
              <a:rPr lang="ja-JP" altLang="ja-JP" sz="1400" dirty="0">
                <a:latin typeface="Century" panose="02040604050505020304" pitchFamily="18" charset="0"/>
                <a:ea typeface="ＭＳ 明朝" panose="02020609040205080304" pitchFamily="17" charset="-128"/>
              </a:rPr>
              <a:t>・※欄は、記入しないでください。</a:t>
            </a:r>
            <a:endParaRPr lang="ja-JP" altLang="ja-JP" sz="1400" dirty="0"/>
          </a:p>
          <a:p>
            <a:r>
              <a:rPr lang="ja-JP" altLang="ja-JP" sz="1400" dirty="0">
                <a:latin typeface="Century" panose="02040604050505020304" pitchFamily="18" charset="0"/>
                <a:ea typeface="ＭＳ 明朝" panose="02020609040205080304" pitchFamily="17" charset="-128"/>
              </a:rPr>
              <a:t>§持参するもの　・【理・美容師免許証】の原本</a:t>
            </a:r>
            <a:endParaRPr lang="ja-JP" altLang="ja-JP" sz="1400" dirty="0"/>
          </a:p>
          <a:p>
            <a:pPr indent="1066800"/>
            <a:r>
              <a:rPr lang="ja-JP" altLang="en-US" sz="1400" dirty="0">
                <a:latin typeface="Century" panose="02040604050505020304" pitchFamily="18" charset="0"/>
                <a:ea typeface="ＭＳ 明朝" panose="02020609040205080304" pitchFamily="17" charset="-128"/>
              </a:rPr>
              <a:t>　　</a:t>
            </a:r>
            <a:r>
              <a:rPr lang="ja-JP" altLang="ja-JP" sz="1400" dirty="0">
                <a:latin typeface="Century" panose="02040604050505020304" pitchFamily="18" charset="0"/>
                <a:ea typeface="ＭＳ 明朝" panose="02020609040205080304" pitchFamily="17" charset="-128"/>
              </a:rPr>
              <a:t>・理・美容師にあっては、結核・皮膚疾患の有無に関する医師の診断書</a:t>
            </a:r>
            <a:endParaRPr lang="ja-JP" altLang="ja-JP" sz="1400" dirty="0"/>
          </a:p>
          <a:p>
            <a:pPr indent="1066800"/>
            <a:r>
              <a:rPr lang="ja-JP" altLang="en-US" sz="1400" dirty="0">
                <a:latin typeface="Century" panose="02040604050505020304" pitchFamily="18" charset="0"/>
                <a:ea typeface="ＭＳ 明朝" panose="02020609040205080304" pitchFamily="17" charset="-128"/>
              </a:rPr>
              <a:t>　　</a:t>
            </a:r>
            <a:r>
              <a:rPr lang="ja-JP" altLang="ja-JP" sz="1400" dirty="0">
                <a:latin typeface="Century" panose="02040604050505020304" pitchFamily="18" charset="0"/>
                <a:ea typeface="ＭＳ 明朝" panose="02020609040205080304" pitchFamily="17" charset="-128"/>
              </a:rPr>
              <a:t>・管理理・美容師にあっては【管理理・美容師資格認定講習会修了証書】</a:t>
            </a:r>
            <a:endParaRPr lang="ja-JP" altLang="ja-JP" sz="1400" dirty="0"/>
          </a:p>
          <a:p>
            <a:pPr indent="1200150" algn="just">
              <a:spcAft>
                <a:spcPts val="0"/>
              </a:spcAft>
            </a:pPr>
            <a:r>
              <a:rPr lang="ja-JP" altLang="en-US" sz="1400" kern="100" dirty="0">
                <a:latin typeface="Century" panose="02040604050505020304" pitchFamily="18" charset="0"/>
                <a:ea typeface="ＭＳ 明朝" panose="02020609040205080304" pitchFamily="17" charset="-128"/>
                <a:cs typeface="Times New Roman" panose="02020603050405020304" pitchFamily="18" charset="0"/>
              </a:rPr>
              <a:t>　　</a:t>
            </a:r>
            <a:r>
              <a:rPr lang="ja-JP" altLang="ja-JP" sz="1400" kern="100" dirty="0">
                <a:latin typeface="Century" panose="02040604050505020304" pitchFamily="18" charset="0"/>
                <a:ea typeface="ＭＳ 明朝" panose="02020609040205080304" pitchFamily="17" charset="-128"/>
                <a:cs typeface="Times New Roman" panose="02020603050405020304" pitchFamily="18" charset="0"/>
              </a:rPr>
              <a:t>の原本とコピー</a:t>
            </a:r>
          </a:p>
        </p:txBody>
      </p:sp>
      <p:cxnSp>
        <p:nvCxnSpPr>
          <p:cNvPr id="19" name="直線コネクタ 18">
            <a:extLst>
              <a:ext uri="{FF2B5EF4-FFF2-40B4-BE49-F238E27FC236}">
                <a16:creationId xmlns:a16="http://schemas.microsoft.com/office/drawing/2014/main" id="{F8974430-B5A3-4C3D-AF81-E01C3626C50A}"/>
              </a:ext>
            </a:extLst>
          </p:cNvPr>
          <p:cNvCxnSpPr>
            <a:cxnSpLocks/>
          </p:cNvCxnSpPr>
          <p:nvPr/>
        </p:nvCxnSpPr>
        <p:spPr>
          <a:xfrm>
            <a:off x="7413917" y="4761008"/>
            <a:ext cx="74506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290CFED1-6598-46CC-BF9D-C8AC9743894D}"/>
              </a:ext>
            </a:extLst>
          </p:cNvPr>
          <p:cNvCxnSpPr>
            <a:cxnSpLocks/>
          </p:cNvCxnSpPr>
          <p:nvPr/>
        </p:nvCxnSpPr>
        <p:spPr>
          <a:xfrm>
            <a:off x="7413917" y="5325135"/>
            <a:ext cx="74506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テキスト ボックス 22">
            <a:extLst>
              <a:ext uri="{FF2B5EF4-FFF2-40B4-BE49-F238E27FC236}">
                <a16:creationId xmlns:a16="http://schemas.microsoft.com/office/drawing/2014/main" id="{0D694782-59A5-4D4A-A38B-2D4603ECD3D3}"/>
              </a:ext>
            </a:extLst>
          </p:cNvPr>
          <p:cNvSpPr txBox="1"/>
          <p:nvPr/>
        </p:nvSpPr>
        <p:spPr>
          <a:xfrm>
            <a:off x="4945135" y="2306348"/>
            <a:ext cx="1959430" cy="307777"/>
          </a:xfrm>
          <a:prstGeom prst="rect">
            <a:avLst/>
          </a:prstGeom>
          <a:noFill/>
          <a:ln w="9525">
            <a:noFill/>
          </a:ln>
        </p:spPr>
        <p:txBody>
          <a:bodyPr wrap="square" rtlCol="0" anchor="ctr">
            <a:spAutoFit/>
          </a:bodyPr>
          <a:lstStyle/>
          <a:p>
            <a:r>
              <a:rPr kumimoji="1" lang="ja-JP" altLang="en-US" sz="1400" b="1" dirty="0">
                <a:solidFill>
                  <a:srgbClr val="FF0000"/>
                </a:solidFill>
              </a:rPr>
              <a:t>発行者と免許書番号</a:t>
            </a:r>
          </a:p>
        </p:txBody>
      </p:sp>
      <p:sp>
        <p:nvSpPr>
          <p:cNvPr id="24" name="テキスト ボックス 23">
            <a:extLst>
              <a:ext uri="{FF2B5EF4-FFF2-40B4-BE49-F238E27FC236}">
                <a16:creationId xmlns:a16="http://schemas.microsoft.com/office/drawing/2014/main" id="{2DCC11FD-2890-4BB9-83CB-4FA270D4FDF4}"/>
              </a:ext>
            </a:extLst>
          </p:cNvPr>
          <p:cNvSpPr txBox="1"/>
          <p:nvPr/>
        </p:nvSpPr>
        <p:spPr>
          <a:xfrm>
            <a:off x="9475418" y="2160530"/>
            <a:ext cx="1390652" cy="523220"/>
          </a:xfrm>
          <a:prstGeom prst="rect">
            <a:avLst/>
          </a:prstGeom>
          <a:noFill/>
          <a:ln w="9525">
            <a:noFill/>
          </a:ln>
        </p:spPr>
        <p:txBody>
          <a:bodyPr wrap="square" rtlCol="0" anchor="ctr">
            <a:spAutoFit/>
          </a:bodyPr>
          <a:lstStyle/>
          <a:p>
            <a:r>
              <a:rPr lang="ja-JP" altLang="en-US" sz="1400" b="1" dirty="0">
                <a:solidFill>
                  <a:srgbClr val="FF0000"/>
                </a:solidFill>
              </a:rPr>
              <a:t>保健所担当者サイン</a:t>
            </a:r>
            <a:endParaRPr lang="en-US" altLang="ja-JP" sz="1400" b="1" dirty="0">
              <a:solidFill>
                <a:srgbClr val="FF0000"/>
              </a:solidFill>
            </a:endParaRPr>
          </a:p>
        </p:txBody>
      </p:sp>
      <p:sp>
        <p:nvSpPr>
          <p:cNvPr id="25" name="テキスト ボックス 24">
            <a:extLst>
              <a:ext uri="{FF2B5EF4-FFF2-40B4-BE49-F238E27FC236}">
                <a16:creationId xmlns:a16="http://schemas.microsoft.com/office/drawing/2014/main" id="{EA52E0C4-AF08-4DD0-803F-3134A4860DE9}"/>
              </a:ext>
            </a:extLst>
          </p:cNvPr>
          <p:cNvSpPr txBox="1"/>
          <p:nvPr/>
        </p:nvSpPr>
        <p:spPr>
          <a:xfrm>
            <a:off x="8913196" y="4830005"/>
            <a:ext cx="1761525" cy="307777"/>
          </a:xfrm>
          <a:prstGeom prst="rect">
            <a:avLst/>
          </a:prstGeom>
          <a:noFill/>
          <a:ln w="9525">
            <a:noFill/>
          </a:ln>
        </p:spPr>
        <p:txBody>
          <a:bodyPr wrap="square" rtlCol="0" anchor="ctr">
            <a:spAutoFit/>
          </a:bodyPr>
          <a:lstStyle/>
          <a:p>
            <a:r>
              <a:rPr lang="ja-JP" altLang="en-US" sz="1400" b="1" dirty="0">
                <a:solidFill>
                  <a:srgbClr val="FF0000"/>
                </a:solidFill>
              </a:rPr>
              <a:t>修了証</a:t>
            </a:r>
            <a:r>
              <a:rPr kumimoji="1" lang="ja-JP" altLang="en-US" sz="1400" b="1" dirty="0">
                <a:solidFill>
                  <a:srgbClr val="FF0000"/>
                </a:solidFill>
              </a:rPr>
              <a:t>の記載通り</a:t>
            </a:r>
          </a:p>
        </p:txBody>
      </p:sp>
      <p:sp>
        <p:nvSpPr>
          <p:cNvPr id="26" name="テキスト ボックス 25">
            <a:extLst>
              <a:ext uri="{FF2B5EF4-FFF2-40B4-BE49-F238E27FC236}">
                <a16:creationId xmlns:a16="http://schemas.microsoft.com/office/drawing/2014/main" id="{C97EA2C6-D1E4-4A58-8BCE-81F9831D74DF}"/>
              </a:ext>
            </a:extLst>
          </p:cNvPr>
          <p:cNvSpPr txBox="1"/>
          <p:nvPr/>
        </p:nvSpPr>
        <p:spPr>
          <a:xfrm>
            <a:off x="10658474" y="4309471"/>
            <a:ext cx="1390652" cy="954107"/>
          </a:xfrm>
          <a:prstGeom prst="rect">
            <a:avLst/>
          </a:prstGeom>
          <a:noFill/>
          <a:ln w="9525">
            <a:noFill/>
          </a:ln>
        </p:spPr>
        <p:txBody>
          <a:bodyPr wrap="square" rtlCol="0" anchor="ctr">
            <a:spAutoFit/>
          </a:bodyPr>
          <a:lstStyle/>
          <a:p>
            <a:r>
              <a:rPr lang="ja-JP" altLang="en-US" sz="1400" b="1" dirty="0">
                <a:solidFill>
                  <a:srgbClr val="FF0000"/>
                </a:solidFill>
              </a:rPr>
              <a:t>修了証番号に年度の記載がないときは年度を記入</a:t>
            </a:r>
            <a:endParaRPr kumimoji="1" lang="ja-JP" altLang="en-US" sz="1400" b="1" dirty="0">
              <a:solidFill>
                <a:srgbClr val="FF0000"/>
              </a:solidFill>
            </a:endParaRPr>
          </a:p>
        </p:txBody>
      </p:sp>
      <p:sp>
        <p:nvSpPr>
          <p:cNvPr id="15" name="フリーフォーム: 図形 14">
            <a:extLst>
              <a:ext uri="{FF2B5EF4-FFF2-40B4-BE49-F238E27FC236}">
                <a16:creationId xmlns:a16="http://schemas.microsoft.com/office/drawing/2014/main" id="{0707C82F-E318-4CF8-A29D-A64B72801427}"/>
              </a:ext>
            </a:extLst>
          </p:cNvPr>
          <p:cNvSpPr/>
          <p:nvPr/>
        </p:nvSpPr>
        <p:spPr>
          <a:xfrm>
            <a:off x="1788572" y="3247455"/>
            <a:ext cx="9077498" cy="415637"/>
          </a:xfrm>
          <a:custGeom>
            <a:avLst/>
            <a:gdLst>
              <a:gd name="connsiteX0" fmla="*/ 0 w 9077498"/>
              <a:gd name="connsiteY0" fmla="*/ 365760 h 415637"/>
              <a:gd name="connsiteX1" fmla="*/ 1413163 w 9077498"/>
              <a:gd name="connsiteY1" fmla="*/ 0 h 415637"/>
              <a:gd name="connsiteX2" fmla="*/ 2676698 w 9077498"/>
              <a:gd name="connsiteY2" fmla="*/ 365760 h 415637"/>
              <a:gd name="connsiteX3" fmla="*/ 3557847 w 9077498"/>
              <a:gd name="connsiteY3" fmla="*/ 83128 h 415637"/>
              <a:gd name="connsiteX4" fmla="*/ 4688378 w 9077498"/>
              <a:gd name="connsiteY4" fmla="*/ 382386 h 415637"/>
              <a:gd name="connsiteX5" fmla="*/ 5636029 w 9077498"/>
              <a:gd name="connsiteY5" fmla="*/ 83128 h 415637"/>
              <a:gd name="connsiteX6" fmla="*/ 6932814 w 9077498"/>
              <a:gd name="connsiteY6" fmla="*/ 365760 h 415637"/>
              <a:gd name="connsiteX7" fmla="*/ 7830589 w 9077498"/>
              <a:gd name="connsiteY7" fmla="*/ 16626 h 415637"/>
              <a:gd name="connsiteX8" fmla="*/ 9077498 w 9077498"/>
              <a:gd name="connsiteY8" fmla="*/ 415637 h 415637"/>
              <a:gd name="connsiteX9" fmla="*/ 9077498 w 9077498"/>
              <a:gd name="connsiteY9" fmla="*/ 415637 h 415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077498" h="415637">
                <a:moveTo>
                  <a:pt x="0" y="365760"/>
                </a:moveTo>
                <a:cubicBezTo>
                  <a:pt x="483523" y="182880"/>
                  <a:pt x="967047" y="0"/>
                  <a:pt x="1413163" y="0"/>
                </a:cubicBezTo>
                <a:cubicBezTo>
                  <a:pt x="1859279" y="0"/>
                  <a:pt x="2319251" y="351905"/>
                  <a:pt x="2676698" y="365760"/>
                </a:cubicBezTo>
                <a:cubicBezTo>
                  <a:pt x="3034145" y="379615"/>
                  <a:pt x="3222567" y="80357"/>
                  <a:pt x="3557847" y="83128"/>
                </a:cubicBezTo>
                <a:cubicBezTo>
                  <a:pt x="3893127" y="85899"/>
                  <a:pt x="4342014" y="382386"/>
                  <a:pt x="4688378" y="382386"/>
                </a:cubicBezTo>
                <a:cubicBezTo>
                  <a:pt x="5034742" y="382386"/>
                  <a:pt x="5261956" y="85899"/>
                  <a:pt x="5636029" y="83128"/>
                </a:cubicBezTo>
                <a:cubicBezTo>
                  <a:pt x="6010102" y="80357"/>
                  <a:pt x="6567054" y="376844"/>
                  <a:pt x="6932814" y="365760"/>
                </a:cubicBezTo>
                <a:cubicBezTo>
                  <a:pt x="7298574" y="354676"/>
                  <a:pt x="7473142" y="8313"/>
                  <a:pt x="7830589" y="16626"/>
                </a:cubicBezTo>
                <a:cubicBezTo>
                  <a:pt x="8188036" y="24939"/>
                  <a:pt x="9077498" y="415637"/>
                  <a:pt x="9077498" y="415637"/>
                </a:cubicBezTo>
                <a:lnTo>
                  <a:pt x="9077498" y="415637"/>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フリーフォーム: 図形 16">
            <a:extLst>
              <a:ext uri="{FF2B5EF4-FFF2-40B4-BE49-F238E27FC236}">
                <a16:creationId xmlns:a16="http://schemas.microsoft.com/office/drawing/2014/main" id="{60A304EC-65A3-4A0D-94B9-04FDE63AED61}"/>
              </a:ext>
            </a:extLst>
          </p:cNvPr>
          <p:cNvSpPr/>
          <p:nvPr/>
        </p:nvSpPr>
        <p:spPr>
          <a:xfrm>
            <a:off x="1788572" y="3315101"/>
            <a:ext cx="9077498" cy="415637"/>
          </a:xfrm>
          <a:custGeom>
            <a:avLst/>
            <a:gdLst>
              <a:gd name="connsiteX0" fmla="*/ 0 w 9077498"/>
              <a:gd name="connsiteY0" fmla="*/ 365760 h 415637"/>
              <a:gd name="connsiteX1" fmla="*/ 1413163 w 9077498"/>
              <a:gd name="connsiteY1" fmla="*/ 0 h 415637"/>
              <a:gd name="connsiteX2" fmla="*/ 2676698 w 9077498"/>
              <a:gd name="connsiteY2" fmla="*/ 365760 h 415637"/>
              <a:gd name="connsiteX3" fmla="*/ 3557847 w 9077498"/>
              <a:gd name="connsiteY3" fmla="*/ 83128 h 415637"/>
              <a:gd name="connsiteX4" fmla="*/ 4688378 w 9077498"/>
              <a:gd name="connsiteY4" fmla="*/ 382386 h 415637"/>
              <a:gd name="connsiteX5" fmla="*/ 5636029 w 9077498"/>
              <a:gd name="connsiteY5" fmla="*/ 83128 h 415637"/>
              <a:gd name="connsiteX6" fmla="*/ 6932814 w 9077498"/>
              <a:gd name="connsiteY6" fmla="*/ 365760 h 415637"/>
              <a:gd name="connsiteX7" fmla="*/ 7830589 w 9077498"/>
              <a:gd name="connsiteY7" fmla="*/ 16626 h 415637"/>
              <a:gd name="connsiteX8" fmla="*/ 9077498 w 9077498"/>
              <a:gd name="connsiteY8" fmla="*/ 415637 h 415637"/>
              <a:gd name="connsiteX9" fmla="*/ 9077498 w 9077498"/>
              <a:gd name="connsiteY9" fmla="*/ 415637 h 415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077498" h="415637">
                <a:moveTo>
                  <a:pt x="0" y="365760"/>
                </a:moveTo>
                <a:cubicBezTo>
                  <a:pt x="483523" y="182880"/>
                  <a:pt x="967047" y="0"/>
                  <a:pt x="1413163" y="0"/>
                </a:cubicBezTo>
                <a:cubicBezTo>
                  <a:pt x="1859279" y="0"/>
                  <a:pt x="2319251" y="351905"/>
                  <a:pt x="2676698" y="365760"/>
                </a:cubicBezTo>
                <a:cubicBezTo>
                  <a:pt x="3034145" y="379615"/>
                  <a:pt x="3222567" y="80357"/>
                  <a:pt x="3557847" y="83128"/>
                </a:cubicBezTo>
                <a:cubicBezTo>
                  <a:pt x="3893127" y="85899"/>
                  <a:pt x="4342014" y="382386"/>
                  <a:pt x="4688378" y="382386"/>
                </a:cubicBezTo>
                <a:cubicBezTo>
                  <a:pt x="5034742" y="382386"/>
                  <a:pt x="5261956" y="85899"/>
                  <a:pt x="5636029" y="83128"/>
                </a:cubicBezTo>
                <a:cubicBezTo>
                  <a:pt x="6010102" y="80357"/>
                  <a:pt x="6567054" y="376844"/>
                  <a:pt x="6932814" y="365760"/>
                </a:cubicBezTo>
                <a:cubicBezTo>
                  <a:pt x="7298574" y="354676"/>
                  <a:pt x="7473142" y="8313"/>
                  <a:pt x="7830589" y="16626"/>
                </a:cubicBezTo>
                <a:cubicBezTo>
                  <a:pt x="8188036" y="24939"/>
                  <a:pt x="9077498" y="415637"/>
                  <a:pt x="9077498" y="415637"/>
                </a:cubicBezTo>
                <a:lnTo>
                  <a:pt x="9077498" y="415637"/>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 name="テキスト ボックス 17">
            <a:extLst>
              <a:ext uri="{FF2B5EF4-FFF2-40B4-BE49-F238E27FC236}">
                <a16:creationId xmlns:a16="http://schemas.microsoft.com/office/drawing/2014/main" id="{98E8EBEE-72D0-42DA-9062-8AE211CE94EF}"/>
              </a:ext>
            </a:extLst>
          </p:cNvPr>
          <p:cNvSpPr txBox="1"/>
          <p:nvPr/>
        </p:nvSpPr>
        <p:spPr>
          <a:xfrm>
            <a:off x="8000361" y="877893"/>
            <a:ext cx="4009776" cy="584775"/>
          </a:xfrm>
          <a:prstGeom prst="rect">
            <a:avLst/>
          </a:prstGeom>
          <a:noFill/>
          <a:ln w="28575">
            <a:solidFill>
              <a:srgbClr val="FF0000"/>
            </a:solidFill>
          </a:ln>
        </p:spPr>
        <p:txBody>
          <a:bodyPr wrap="square" rtlCol="0" anchor="ctr">
            <a:spAutoFit/>
          </a:bodyPr>
          <a:lstStyle/>
          <a:p>
            <a:r>
              <a:rPr kumimoji="1" lang="en-US" altLang="ja-JP" sz="1600" b="1" dirty="0">
                <a:solidFill>
                  <a:srgbClr val="FF0000"/>
                </a:solidFill>
              </a:rPr>
              <a:t>※</a:t>
            </a:r>
            <a:r>
              <a:rPr kumimoji="1" lang="ja-JP" altLang="en-US" sz="1600" b="1" dirty="0">
                <a:solidFill>
                  <a:srgbClr val="FF0000"/>
                </a:solidFill>
              </a:rPr>
              <a:t>従業者が</a:t>
            </a:r>
            <a:r>
              <a:rPr kumimoji="1" lang="en-US" altLang="ja-JP" sz="1600" b="1" dirty="0">
                <a:solidFill>
                  <a:srgbClr val="FF0000"/>
                </a:solidFill>
              </a:rPr>
              <a:t>5</a:t>
            </a:r>
            <a:r>
              <a:rPr kumimoji="1" lang="ja-JP" altLang="en-US" sz="1600" b="1" dirty="0">
                <a:solidFill>
                  <a:srgbClr val="FF0000"/>
                </a:solidFill>
              </a:rPr>
              <a:t>名以上の場合は□理・□美　容所従業者一覧表を使用してください。</a:t>
            </a:r>
          </a:p>
        </p:txBody>
      </p:sp>
      <p:sp>
        <p:nvSpPr>
          <p:cNvPr id="20" name="テキスト ボックス 19">
            <a:extLst>
              <a:ext uri="{FF2B5EF4-FFF2-40B4-BE49-F238E27FC236}">
                <a16:creationId xmlns:a16="http://schemas.microsoft.com/office/drawing/2014/main" id="{9177E5D2-3AD8-4475-A258-69D89F2465C7}"/>
              </a:ext>
            </a:extLst>
          </p:cNvPr>
          <p:cNvSpPr txBox="1"/>
          <p:nvPr/>
        </p:nvSpPr>
        <p:spPr>
          <a:xfrm>
            <a:off x="1926770" y="862503"/>
            <a:ext cx="1959430" cy="307777"/>
          </a:xfrm>
          <a:prstGeom prst="rect">
            <a:avLst/>
          </a:prstGeom>
          <a:noFill/>
          <a:ln w="9525">
            <a:noFill/>
          </a:ln>
        </p:spPr>
        <p:txBody>
          <a:bodyPr wrap="square" rtlCol="0" anchor="ctr">
            <a:spAutoFit/>
          </a:bodyPr>
          <a:lstStyle/>
          <a:p>
            <a:r>
              <a:rPr kumimoji="1" lang="ja-JP" altLang="en-US" sz="1400" b="1" dirty="0">
                <a:solidFill>
                  <a:srgbClr val="FF0000"/>
                </a:solidFill>
              </a:rPr>
              <a:t>該当する□に✔する</a:t>
            </a:r>
          </a:p>
        </p:txBody>
      </p:sp>
      <p:sp>
        <p:nvSpPr>
          <p:cNvPr id="22" name="テキスト ボックス 21">
            <a:extLst>
              <a:ext uri="{FF2B5EF4-FFF2-40B4-BE49-F238E27FC236}">
                <a16:creationId xmlns:a16="http://schemas.microsoft.com/office/drawing/2014/main" id="{B6979BA4-9A49-4C3D-8C8E-21C2F2908DEB}"/>
              </a:ext>
            </a:extLst>
          </p:cNvPr>
          <p:cNvSpPr txBox="1"/>
          <p:nvPr/>
        </p:nvSpPr>
        <p:spPr>
          <a:xfrm>
            <a:off x="4555590" y="4396598"/>
            <a:ext cx="2738520" cy="307777"/>
          </a:xfrm>
          <a:prstGeom prst="rect">
            <a:avLst/>
          </a:prstGeom>
          <a:noFill/>
          <a:ln w="9525">
            <a:noFill/>
          </a:ln>
        </p:spPr>
        <p:txBody>
          <a:bodyPr wrap="square" rtlCol="0" anchor="ctr">
            <a:spAutoFit/>
          </a:bodyPr>
          <a:lstStyle/>
          <a:p>
            <a:r>
              <a:rPr lang="ja-JP" altLang="en-US" sz="1400" b="1" dirty="0">
                <a:solidFill>
                  <a:srgbClr val="FF0000"/>
                </a:solidFill>
              </a:rPr>
              <a:t>管理美容師は住所の記入が必要</a:t>
            </a:r>
            <a:endParaRPr kumimoji="1" lang="ja-JP" altLang="en-US" sz="1400" b="1" dirty="0">
              <a:solidFill>
                <a:srgbClr val="FF0000"/>
              </a:solidFill>
            </a:endParaRPr>
          </a:p>
        </p:txBody>
      </p:sp>
      <p:sp>
        <p:nvSpPr>
          <p:cNvPr id="27" name="テキスト ボックス 26">
            <a:extLst>
              <a:ext uri="{FF2B5EF4-FFF2-40B4-BE49-F238E27FC236}">
                <a16:creationId xmlns:a16="http://schemas.microsoft.com/office/drawing/2014/main" id="{2A7B9AF5-293F-400C-A2E9-168750AD08A2}"/>
              </a:ext>
            </a:extLst>
          </p:cNvPr>
          <p:cNvSpPr txBox="1"/>
          <p:nvPr/>
        </p:nvSpPr>
        <p:spPr>
          <a:xfrm>
            <a:off x="3337832" y="4830005"/>
            <a:ext cx="4529797" cy="584775"/>
          </a:xfrm>
          <a:prstGeom prst="rect">
            <a:avLst/>
          </a:prstGeom>
          <a:noFill/>
          <a:ln w="28575">
            <a:solidFill>
              <a:srgbClr val="FF0000"/>
            </a:solidFill>
          </a:ln>
        </p:spPr>
        <p:txBody>
          <a:bodyPr wrap="square" rtlCol="0" anchor="ctr">
            <a:spAutoFit/>
          </a:bodyPr>
          <a:lstStyle/>
          <a:p>
            <a:r>
              <a:rPr lang="ja-JP" altLang="en-US" sz="1600" b="1" dirty="0">
                <a:solidFill>
                  <a:srgbClr val="FF0000"/>
                </a:solidFill>
              </a:rPr>
              <a:t>管理美容師として</a:t>
            </a:r>
            <a:r>
              <a:rPr lang="en-US" altLang="ja-JP" sz="1600" b="1" dirty="0">
                <a:solidFill>
                  <a:srgbClr val="FF0000"/>
                </a:solidFill>
              </a:rPr>
              <a:t>2</a:t>
            </a:r>
            <a:r>
              <a:rPr lang="ja-JP" altLang="en-US" sz="1600" b="1" dirty="0">
                <a:solidFill>
                  <a:srgbClr val="FF0000"/>
                </a:solidFill>
              </a:rPr>
              <a:t>名以上登録する場合、二人目からはここに記入（免許証番号は上の欄）</a:t>
            </a:r>
            <a:endParaRPr kumimoji="1" lang="ja-JP" altLang="en-US" sz="1600" b="1" dirty="0">
              <a:solidFill>
                <a:srgbClr val="FF0000"/>
              </a:solidFill>
            </a:endParaRPr>
          </a:p>
        </p:txBody>
      </p:sp>
      <p:sp>
        <p:nvSpPr>
          <p:cNvPr id="29" name="テキスト ボックス 28">
            <a:extLst>
              <a:ext uri="{FF2B5EF4-FFF2-40B4-BE49-F238E27FC236}">
                <a16:creationId xmlns:a16="http://schemas.microsoft.com/office/drawing/2014/main" id="{155CA679-CDC6-4E37-82CA-55E5C269BFCB}"/>
              </a:ext>
            </a:extLst>
          </p:cNvPr>
          <p:cNvSpPr txBox="1"/>
          <p:nvPr/>
        </p:nvSpPr>
        <p:spPr>
          <a:xfrm>
            <a:off x="3220451" y="1801222"/>
            <a:ext cx="1051833" cy="276999"/>
          </a:xfrm>
          <a:prstGeom prst="rect">
            <a:avLst/>
          </a:prstGeom>
          <a:noFill/>
          <a:ln w="28575">
            <a:solidFill>
              <a:srgbClr val="FF0000"/>
            </a:solidFill>
          </a:ln>
        </p:spPr>
        <p:txBody>
          <a:bodyPr wrap="square" rtlCol="0" anchor="ctr">
            <a:spAutoFit/>
          </a:bodyPr>
          <a:lstStyle/>
          <a:p>
            <a:pPr algn="dist"/>
            <a:r>
              <a:rPr lang="ja-JP" altLang="en-US" sz="1200" b="1" dirty="0">
                <a:solidFill>
                  <a:srgbClr val="FF0000"/>
                </a:solidFill>
              </a:rPr>
              <a:t>フリガナ</a:t>
            </a:r>
            <a:endParaRPr kumimoji="1" lang="ja-JP" altLang="en-US" sz="1200" b="1" dirty="0">
              <a:solidFill>
                <a:srgbClr val="FF0000"/>
              </a:solidFill>
            </a:endParaRPr>
          </a:p>
        </p:txBody>
      </p:sp>
      <p:sp>
        <p:nvSpPr>
          <p:cNvPr id="30" name="テキスト ボックス 29">
            <a:extLst>
              <a:ext uri="{FF2B5EF4-FFF2-40B4-BE49-F238E27FC236}">
                <a16:creationId xmlns:a16="http://schemas.microsoft.com/office/drawing/2014/main" id="{14C6AE58-4421-4EFD-A4F8-8B6D503C426D}"/>
              </a:ext>
            </a:extLst>
          </p:cNvPr>
          <p:cNvSpPr txBox="1"/>
          <p:nvPr/>
        </p:nvSpPr>
        <p:spPr>
          <a:xfrm>
            <a:off x="3099527" y="2120045"/>
            <a:ext cx="1336535" cy="523220"/>
          </a:xfrm>
          <a:prstGeom prst="rect">
            <a:avLst/>
          </a:prstGeom>
          <a:noFill/>
          <a:ln w="28575">
            <a:solidFill>
              <a:srgbClr val="FF0000"/>
            </a:solidFill>
          </a:ln>
        </p:spPr>
        <p:txBody>
          <a:bodyPr wrap="square" rtlCol="0" anchor="ctr">
            <a:spAutoFit/>
          </a:bodyPr>
          <a:lstStyle/>
          <a:p>
            <a:r>
              <a:rPr lang="ja-JP" altLang="en-US" sz="1400" b="1" dirty="0">
                <a:solidFill>
                  <a:srgbClr val="FF0000"/>
                </a:solidFill>
              </a:rPr>
              <a:t>氏名は美容師免許証と同じ</a:t>
            </a:r>
            <a:endParaRPr lang="en-US" altLang="ja-JP" sz="1400" b="1" dirty="0">
              <a:solidFill>
                <a:srgbClr val="FF0000"/>
              </a:solidFill>
            </a:endParaRPr>
          </a:p>
        </p:txBody>
      </p:sp>
      <p:sp>
        <p:nvSpPr>
          <p:cNvPr id="28" name="字幕 2">
            <a:extLst>
              <a:ext uri="{FF2B5EF4-FFF2-40B4-BE49-F238E27FC236}">
                <a16:creationId xmlns:a16="http://schemas.microsoft.com/office/drawing/2014/main" id="{C173AA28-1CE6-4D81-993C-F5235979173C}"/>
              </a:ext>
            </a:extLst>
          </p:cNvPr>
          <p:cNvSpPr txBox="1">
            <a:spLocks/>
          </p:cNvSpPr>
          <p:nvPr/>
        </p:nvSpPr>
        <p:spPr>
          <a:xfrm>
            <a:off x="10561983" y="6002170"/>
            <a:ext cx="1827859" cy="79098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rPr>
              <a:t>次に</a:t>
            </a:r>
            <a:endParaRPr lang="en-US" altLang="ja-JP"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endParaRPr>
          </a:p>
          <a:p>
            <a:r>
              <a:rPr lang="ja-JP" altLang="en-US"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rPr>
              <a:t>（クリック）</a:t>
            </a:r>
          </a:p>
        </p:txBody>
      </p:sp>
      <p:sp>
        <p:nvSpPr>
          <p:cNvPr id="3" name="正方形/長方形 2">
            <a:extLst>
              <a:ext uri="{FF2B5EF4-FFF2-40B4-BE49-F238E27FC236}">
                <a16:creationId xmlns:a16="http://schemas.microsoft.com/office/drawing/2014/main" id="{FC7FF57E-9578-4E9A-BAC2-7EE0914D6604}"/>
              </a:ext>
            </a:extLst>
          </p:cNvPr>
          <p:cNvSpPr/>
          <p:nvPr/>
        </p:nvSpPr>
        <p:spPr>
          <a:xfrm>
            <a:off x="2194779" y="4491030"/>
            <a:ext cx="426720" cy="307777"/>
          </a:xfrm>
          <a:prstGeom prst="rect">
            <a:avLst/>
          </a:prstGeom>
        </p:spPr>
        <p:txBody>
          <a:bodyPr wrap="none">
            <a:spAutoFit/>
          </a:bodyPr>
          <a:lstStyle/>
          <a:p>
            <a:r>
              <a:rPr lang="ja-JP" altLang="en-US" sz="1400" b="1" dirty="0">
                <a:solidFill>
                  <a:srgbClr val="FF0000"/>
                </a:solidFill>
              </a:rPr>
              <a:t>✔</a:t>
            </a:r>
            <a:endParaRPr lang="ja-JP" altLang="en-US" sz="1400" dirty="0"/>
          </a:p>
        </p:txBody>
      </p:sp>
      <p:sp>
        <p:nvSpPr>
          <p:cNvPr id="31" name="正方形/長方形 30">
            <a:extLst>
              <a:ext uri="{FF2B5EF4-FFF2-40B4-BE49-F238E27FC236}">
                <a16:creationId xmlns:a16="http://schemas.microsoft.com/office/drawing/2014/main" id="{5FADAB97-5FB2-45E4-8B9B-0F720B2219AC}"/>
              </a:ext>
            </a:extLst>
          </p:cNvPr>
          <p:cNvSpPr/>
          <p:nvPr/>
        </p:nvSpPr>
        <p:spPr>
          <a:xfrm>
            <a:off x="2408139" y="1956963"/>
            <a:ext cx="426720" cy="307777"/>
          </a:xfrm>
          <a:prstGeom prst="rect">
            <a:avLst/>
          </a:prstGeom>
        </p:spPr>
        <p:txBody>
          <a:bodyPr wrap="none">
            <a:spAutoFit/>
          </a:bodyPr>
          <a:lstStyle/>
          <a:p>
            <a:r>
              <a:rPr lang="ja-JP" altLang="en-US" sz="1400" b="1" dirty="0">
                <a:solidFill>
                  <a:srgbClr val="FF0000"/>
                </a:solidFill>
              </a:rPr>
              <a:t>✔</a:t>
            </a:r>
            <a:endParaRPr lang="ja-JP" altLang="en-US" sz="1400" dirty="0"/>
          </a:p>
        </p:txBody>
      </p:sp>
      <p:sp>
        <p:nvSpPr>
          <p:cNvPr id="32" name="正方形/長方形 31">
            <a:extLst>
              <a:ext uri="{FF2B5EF4-FFF2-40B4-BE49-F238E27FC236}">
                <a16:creationId xmlns:a16="http://schemas.microsoft.com/office/drawing/2014/main" id="{12C97AA1-34E4-44D0-BCE2-127EF30A245C}"/>
              </a:ext>
            </a:extLst>
          </p:cNvPr>
          <p:cNvSpPr/>
          <p:nvPr/>
        </p:nvSpPr>
        <p:spPr>
          <a:xfrm>
            <a:off x="5389370" y="2785790"/>
            <a:ext cx="426720" cy="307777"/>
          </a:xfrm>
          <a:prstGeom prst="rect">
            <a:avLst/>
          </a:prstGeom>
        </p:spPr>
        <p:txBody>
          <a:bodyPr wrap="none">
            <a:spAutoFit/>
          </a:bodyPr>
          <a:lstStyle/>
          <a:p>
            <a:r>
              <a:rPr lang="ja-JP" altLang="en-US" sz="1400" b="1" dirty="0">
                <a:solidFill>
                  <a:srgbClr val="FF0000"/>
                </a:solidFill>
              </a:rPr>
              <a:t>✔</a:t>
            </a:r>
            <a:endParaRPr lang="ja-JP" altLang="en-US" sz="1400" dirty="0"/>
          </a:p>
        </p:txBody>
      </p:sp>
      <p:sp>
        <p:nvSpPr>
          <p:cNvPr id="33" name="正方形/長方形 32">
            <a:extLst>
              <a:ext uri="{FF2B5EF4-FFF2-40B4-BE49-F238E27FC236}">
                <a16:creationId xmlns:a16="http://schemas.microsoft.com/office/drawing/2014/main" id="{80049F63-D1BB-4702-B1E6-01D0B6C361CB}"/>
              </a:ext>
            </a:extLst>
          </p:cNvPr>
          <p:cNvSpPr/>
          <p:nvPr/>
        </p:nvSpPr>
        <p:spPr>
          <a:xfrm>
            <a:off x="4536153" y="1930925"/>
            <a:ext cx="426720" cy="307777"/>
          </a:xfrm>
          <a:prstGeom prst="rect">
            <a:avLst/>
          </a:prstGeom>
        </p:spPr>
        <p:txBody>
          <a:bodyPr wrap="none">
            <a:spAutoFit/>
          </a:bodyPr>
          <a:lstStyle/>
          <a:p>
            <a:r>
              <a:rPr lang="ja-JP" altLang="en-US" sz="1400" b="1" dirty="0">
                <a:solidFill>
                  <a:srgbClr val="FF0000"/>
                </a:solidFill>
              </a:rPr>
              <a:t>✔</a:t>
            </a:r>
            <a:endParaRPr lang="ja-JP" altLang="en-US" sz="1400" dirty="0"/>
          </a:p>
        </p:txBody>
      </p:sp>
      <p:sp>
        <p:nvSpPr>
          <p:cNvPr id="34" name="正方形/長方形 33">
            <a:extLst>
              <a:ext uri="{FF2B5EF4-FFF2-40B4-BE49-F238E27FC236}">
                <a16:creationId xmlns:a16="http://schemas.microsoft.com/office/drawing/2014/main" id="{EE79C4D2-E711-4CA3-A471-2D78BE49A76B}"/>
              </a:ext>
            </a:extLst>
          </p:cNvPr>
          <p:cNvSpPr/>
          <p:nvPr/>
        </p:nvSpPr>
        <p:spPr>
          <a:xfrm>
            <a:off x="6904565" y="2293299"/>
            <a:ext cx="426720" cy="307777"/>
          </a:xfrm>
          <a:prstGeom prst="rect">
            <a:avLst/>
          </a:prstGeom>
        </p:spPr>
        <p:txBody>
          <a:bodyPr wrap="none">
            <a:spAutoFit/>
          </a:bodyPr>
          <a:lstStyle/>
          <a:p>
            <a:r>
              <a:rPr lang="ja-JP" altLang="en-US" sz="1400" b="1" dirty="0">
                <a:solidFill>
                  <a:srgbClr val="FF0000"/>
                </a:solidFill>
              </a:rPr>
              <a:t>✔</a:t>
            </a:r>
            <a:endParaRPr lang="ja-JP" altLang="en-US" sz="1400" dirty="0"/>
          </a:p>
        </p:txBody>
      </p:sp>
      <p:sp>
        <p:nvSpPr>
          <p:cNvPr id="35" name="正方形/長方形 34">
            <a:extLst>
              <a:ext uri="{FF2B5EF4-FFF2-40B4-BE49-F238E27FC236}">
                <a16:creationId xmlns:a16="http://schemas.microsoft.com/office/drawing/2014/main" id="{C73B3677-A46B-4860-8E46-F93EA69073B0}"/>
              </a:ext>
            </a:extLst>
          </p:cNvPr>
          <p:cNvSpPr/>
          <p:nvPr/>
        </p:nvSpPr>
        <p:spPr>
          <a:xfrm>
            <a:off x="7632012" y="1770444"/>
            <a:ext cx="426720" cy="307777"/>
          </a:xfrm>
          <a:prstGeom prst="rect">
            <a:avLst/>
          </a:prstGeom>
        </p:spPr>
        <p:txBody>
          <a:bodyPr wrap="square">
            <a:spAutoFit/>
          </a:bodyPr>
          <a:lstStyle/>
          <a:p>
            <a:r>
              <a:rPr lang="ja-JP" altLang="en-US" sz="1400" b="1" dirty="0">
                <a:solidFill>
                  <a:srgbClr val="FF0000"/>
                </a:solidFill>
              </a:rPr>
              <a:t>✔</a:t>
            </a:r>
            <a:endParaRPr lang="ja-JP" altLang="en-US" sz="1400" dirty="0"/>
          </a:p>
        </p:txBody>
      </p:sp>
      <p:sp>
        <p:nvSpPr>
          <p:cNvPr id="36" name="正方形/長方形 35">
            <a:extLst>
              <a:ext uri="{FF2B5EF4-FFF2-40B4-BE49-F238E27FC236}">
                <a16:creationId xmlns:a16="http://schemas.microsoft.com/office/drawing/2014/main" id="{441160A8-894C-4D82-8A0E-64D35DFF5AF6}"/>
              </a:ext>
            </a:extLst>
          </p:cNvPr>
          <p:cNvSpPr/>
          <p:nvPr/>
        </p:nvSpPr>
        <p:spPr>
          <a:xfrm>
            <a:off x="6954147" y="3121223"/>
            <a:ext cx="426720" cy="307777"/>
          </a:xfrm>
          <a:prstGeom prst="rect">
            <a:avLst/>
          </a:prstGeom>
        </p:spPr>
        <p:txBody>
          <a:bodyPr wrap="none">
            <a:spAutoFit/>
          </a:bodyPr>
          <a:lstStyle/>
          <a:p>
            <a:r>
              <a:rPr lang="ja-JP" altLang="en-US" sz="1400" b="1" dirty="0">
                <a:solidFill>
                  <a:srgbClr val="FF0000"/>
                </a:solidFill>
              </a:rPr>
              <a:t>✔</a:t>
            </a:r>
            <a:endParaRPr lang="ja-JP" altLang="en-US" sz="1400" dirty="0"/>
          </a:p>
        </p:txBody>
      </p:sp>
      <p:sp>
        <p:nvSpPr>
          <p:cNvPr id="37" name="正方形/長方形 36">
            <a:extLst>
              <a:ext uri="{FF2B5EF4-FFF2-40B4-BE49-F238E27FC236}">
                <a16:creationId xmlns:a16="http://schemas.microsoft.com/office/drawing/2014/main" id="{0D1D5F6E-28A4-4856-B532-4538F5070218}"/>
              </a:ext>
            </a:extLst>
          </p:cNvPr>
          <p:cNvSpPr/>
          <p:nvPr/>
        </p:nvSpPr>
        <p:spPr>
          <a:xfrm>
            <a:off x="7598234" y="2610954"/>
            <a:ext cx="426720" cy="307777"/>
          </a:xfrm>
          <a:prstGeom prst="rect">
            <a:avLst/>
          </a:prstGeom>
        </p:spPr>
        <p:txBody>
          <a:bodyPr wrap="none">
            <a:spAutoFit/>
          </a:bodyPr>
          <a:lstStyle/>
          <a:p>
            <a:r>
              <a:rPr lang="ja-JP" altLang="en-US" sz="1400" b="1" dirty="0">
                <a:solidFill>
                  <a:srgbClr val="FF0000"/>
                </a:solidFill>
              </a:rPr>
              <a:t>✔</a:t>
            </a:r>
            <a:endParaRPr lang="ja-JP" altLang="en-US" sz="1400" dirty="0"/>
          </a:p>
        </p:txBody>
      </p:sp>
      <p:sp>
        <p:nvSpPr>
          <p:cNvPr id="38" name="テキスト ボックス 37">
            <a:extLst>
              <a:ext uri="{FF2B5EF4-FFF2-40B4-BE49-F238E27FC236}">
                <a16:creationId xmlns:a16="http://schemas.microsoft.com/office/drawing/2014/main" id="{48FFA7C5-13B6-4740-8F2D-348CDE2299CE}"/>
              </a:ext>
            </a:extLst>
          </p:cNvPr>
          <p:cNvSpPr txBox="1"/>
          <p:nvPr/>
        </p:nvSpPr>
        <p:spPr>
          <a:xfrm>
            <a:off x="5684249" y="2766495"/>
            <a:ext cx="681942" cy="307777"/>
          </a:xfrm>
          <a:prstGeom prst="rect">
            <a:avLst/>
          </a:prstGeom>
          <a:noFill/>
          <a:ln w="9525">
            <a:noFill/>
          </a:ln>
        </p:spPr>
        <p:txBody>
          <a:bodyPr wrap="square" rtlCol="0" anchor="ctr">
            <a:spAutoFit/>
          </a:bodyPr>
          <a:lstStyle/>
          <a:p>
            <a:r>
              <a:rPr lang="ja-JP" altLang="en-US" sz="1400" b="1" dirty="0">
                <a:solidFill>
                  <a:srgbClr val="FF0000"/>
                </a:solidFill>
              </a:rPr>
              <a:t>千葉</a:t>
            </a:r>
            <a:endParaRPr kumimoji="1" lang="ja-JP" altLang="en-US" sz="1400" b="1" dirty="0">
              <a:solidFill>
                <a:srgbClr val="FF0000"/>
              </a:solidFill>
            </a:endParaRPr>
          </a:p>
        </p:txBody>
      </p:sp>
      <p:sp>
        <p:nvSpPr>
          <p:cNvPr id="5" name="楕円 4">
            <a:extLst>
              <a:ext uri="{FF2B5EF4-FFF2-40B4-BE49-F238E27FC236}">
                <a16:creationId xmlns:a16="http://schemas.microsoft.com/office/drawing/2014/main" id="{73FA0646-AF7B-4AFF-86F0-40F4B685A72B}"/>
              </a:ext>
            </a:extLst>
          </p:cNvPr>
          <p:cNvSpPr/>
          <p:nvPr/>
        </p:nvSpPr>
        <p:spPr>
          <a:xfrm>
            <a:off x="6602657" y="2743627"/>
            <a:ext cx="325910" cy="33297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a:extLst>
              <a:ext uri="{FF2B5EF4-FFF2-40B4-BE49-F238E27FC236}">
                <a16:creationId xmlns:a16="http://schemas.microsoft.com/office/drawing/2014/main" id="{D0665D79-43B2-4880-90DF-227FC5C6FB35}"/>
              </a:ext>
            </a:extLst>
          </p:cNvPr>
          <p:cNvSpPr txBox="1"/>
          <p:nvPr/>
        </p:nvSpPr>
        <p:spPr>
          <a:xfrm>
            <a:off x="9475418" y="3031526"/>
            <a:ext cx="1390652" cy="523220"/>
          </a:xfrm>
          <a:prstGeom prst="rect">
            <a:avLst/>
          </a:prstGeom>
          <a:noFill/>
          <a:ln w="9525">
            <a:noFill/>
          </a:ln>
        </p:spPr>
        <p:txBody>
          <a:bodyPr wrap="square" rtlCol="0" anchor="ctr">
            <a:spAutoFit/>
          </a:bodyPr>
          <a:lstStyle/>
          <a:p>
            <a:r>
              <a:rPr lang="ja-JP" altLang="en-US" sz="1400" b="1" dirty="0">
                <a:solidFill>
                  <a:srgbClr val="FF0000"/>
                </a:solidFill>
              </a:rPr>
              <a:t>保健所担当者サイン</a:t>
            </a:r>
            <a:endParaRPr lang="en-US" altLang="ja-JP" sz="1400" b="1" dirty="0">
              <a:solidFill>
                <a:srgbClr val="FF0000"/>
              </a:solidFill>
            </a:endParaRPr>
          </a:p>
        </p:txBody>
      </p:sp>
      <p:sp>
        <p:nvSpPr>
          <p:cNvPr id="40" name="テキスト ボックス 39">
            <a:extLst>
              <a:ext uri="{FF2B5EF4-FFF2-40B4-BE49-F238E27FC236}">
                <a16:creationId xmlns:a16="http://schemas.microsoft.com/office/drawing/2014/main" id="{FE5AAC74-502D-41D0-B863-F0F69C507F2C}"/>
              </a:ext>
            </a:extLst>
          </p:cNvPr>
          <p:cNvSpPr txBox="1"/>
          <p:nvPr/>
        </p:nvSpPr>
        <p:spPr>
          <a:xfrm>
            <a:off x="4845633" y="3091129"/>
            <a:ext cx="1959430" cy="307777"/>
          </a:xfrm>
          <a:prstGeom prst="rect">
            <a:avLst/>
          </a:prstGeom>
          <a:noFill/>
          <a:ln w="9525">
            <a:noFill/>
          </a:ln>
        </p:spPr>
        <p:txBody>
          <a:bodyPr wrap="square" rtlCol="0" anchor="ctr">
            <a:spAutoFit/>
          </a:bodyPr>
          <a:lstStyle/>
          <a:p>
            <a:r>
              <a:rPr kumimoji="1" lang="ja-JP" altLang="en-US" sz="1400" b="1" dirty="0">
                <a:solidFill>
                  <a:srgbClr val="FF0000"/>
                </a:solidFill>
              </a:rPr>
              <a:t>発行者と免許書番号</a:t>
            </a:r>
          </a:p>
        </p:txBody>
      </p:sp>
      <p:sp>
        <p:nvSpPr>
          <p:cNvPr id="41" name="テキスト ボックス 40">
            <a:extLst>
              <a:ext uri="{FF2B5EF4-FFF2-40B4-BE49-F238E27FC236}">
                <a16:creationId xmlns:a16="http://schemas.microsoft.com/office/drawing/2014/main" id="{A1EFC6CB-917F-4470-8D6F-099592B90A86}"/>
              </a:ext>
            </a:extLst>
          </p:cNvPr>
          <p:cNvSpPr txBox="1"/>
          <p:nvPr/>
        </p:nvSpPr>
        <p:spPr>
          <a:xfrm>
            <a:off x="7470623" y="4437885"/>
            <a:ext cx="681942" cy="307777"/>
          </a:xfrm>
          <a:prstGeom prst="rect">
            <a:avLst/>
          </a:prstGeom>
          <a:noFill/>
          <a:ln w="9525">
            <a:noFill/>
          </a:ln>
        </p:spPr>
        <p:txBody>
          <a:bodyPr wrap="square" rtlCol="0" anchor="ctr">
            <a:spAutoFit/>
          </a:bodyPr>
          <a:lstStyle/>
          <a:p>
            <a:r>
              <a:rPr lang="ja-JP" altLang="en-US" sz="1400" b="1" dirty="0">
                <a:solidFill>
                  <a:srgbClr val="FF0000"/>
                </a:solidFill>
              </a:rPr>
              <a:t>千葉</a:t>
            </a:r>
            <a:endParaRPr kumimoji="1" lang="ja-JP" altLang="en-US" sz="1400" b="1" dirty="0">
              <a:solidFill>
                <a:srgbClr val="FF0000"/>
              </a:solidFill>
            </a:endParaRPr>
          </a:p>
        </p:txBody>
      </p:sp>
      <p:sp>
        <p:nvSpPr>
          <p:cNvPr id="42" name="楕円 41">
            <a:extLst>
              <a:ext uri="{FF2B5EF4-FFF2-40B4-BE49-F238E27FC236}">
                <a16:creationId xmlns:a16="http://schemas.microsoft.com/office/drawing/2014/main" id="{D84796EF-0704-4386-8442-78744A9B6623}"/>
              </a:ext>
            </a:extLst>
          </p:cNvPr>
          <p:cNvSpPr/>
          <p:nvPr/>
        </p:nvSpPr>
        <p:spPr>
          <a:xfrm>
            <a:off x="8330746" y="4531764"/>
            <a:ext cx="325910" cy="332978"/>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a:extLst>
              <a:ext uri="{FF2B5EF4-FFF2-40B4-BE49-F238E27FC236}">
                <a16:creationId xmlns:a16="http://schemas.microsoft.com/office/drawing/2014/main" id="{2FE79230-F31F-49D3-8329-753CD4BF9589}"/>
              </a:ext>
            </a:extLst>
          </p:cNvPr>
          <p:cNvSpPr txBox="1"/>
          <p:nvPr/>
        </p:nvSpPr>
        <p:spPr>
          <a:xfrm>
            <a:off x="9259701" y="4548326"/>
            <a:ext cx="875990" cy="276999"/>
          </a:xfrm>
          <a:prstGeom prst="rect">
            <a:avLst/>
          </a:prstGeom>
          <a:noFill/>
          <a:ln w="28575">
            <a:noFill/>
          </a:ln>
        </p:spPr>
        <p:txBody>
          <a:bodyPr wrap="square" rtlCol="0" anchor="ctr">
            <a:spAutoFit/>
          </a:bodyPr>
          <a:lstStyle/>
          <a:p>
            <a:pPr algn="dist"/>
            <a:r>
              <a:rPr kumimoji="1" lang="ja-JP" altLang="en-US" sz="1200" b="1" dirty="0">
                <a:solidFill>
                  <a:srgbClr val="FF0000"/>
                </a:solidFill>
              </a:rPr>
              <a:t>○○○○</a:t>
            </a:r>
          </a:p>
        </p:txBody>
      </p:sp>
      <p:sp>
        <p:nvSpPr>
          <p:cNvPr id="44" name="楕円 43">
            <a:extLst>
              <a:ext uri="{FF2B5EF4-FFF2-40B4-BE49-F238E27FC236}">
                <a16:creationId xmlns:a16="http://schemas.microsoft.com/office/drawing/2014/main" id="{1009B5D4-2D2E-44B2-ADEB-63481915FC5B}"/>
              </a:ext>
            </a:extLst>
          </p:cNvPr>
          <p:cNvSpPr/>
          <p:nvPr/>
        </p:nvSpPr>
        <p:spPr>
          <a:xfrm>
            <a:off x="9204633" y="4344113"/>
            <a:ext cx="966111" cy="23204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5" name="直線矢印コネクタ 44">
            <a:extLst>
              <a:ext uri="{FF2B5EF4-FFF2-40B4-BE49-F238E27FC236}">
                <a16:creationId xmlns:a16="http://schemas.microsoft.com/office/drawing/2014/main" id="{CB77F521-2108-4778-9AA4-026A0297F7E0}"/>
              </a:ext>
            </a:extLst>
          </p:cNvPr>
          <p:cNvCxnSpPr>
            <a:cxnSpLocks/>
          </p:cNvCxnSpPr>
          <p:nvPr/>
        </p:nvCxnSpPr>
        <p:spPr>
          <a:xfrm flipH="1" flipV="1">
            <a:off x="10190760" y="4480680"/>
            <a:ext cx="483961" cy="7570"/>
          </a:xfrm>
          <a:prstGeom prst="straightConnector1">
            <a:avLst/>
          </a:prstGeom>
          <a:ln w="285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0116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grpId="0" nodeType="afterEffect">
                                  <p:stCondLst>
                                    <p:cond delay="500"/>
                                  </p:stCondLst>
                                  <p:childTnLst>
                                    <p:set>
                                      <p:cBhvr>
                                        <p:cTn id="6" dur="1" fill="hold">
                                          <p:stCondLst>
                                            <p:cond delay="0"/>
                                          </p:stCondLst>
                                        </p:cTn>
                                        <p:tgtEl>
                                          <p:spTgt spid="18"/>
                                        </p:tgtEl>
                                        <p:attrNameLst>
                                          <p:attrName>style.visibility</p:attrName>
                                        </p:attrNameLst>
                                      </p:cBhvr>
                                      <p:to>
                                        <p:strVal val="visible"/>
                                      </p:to>
                                    </p:set>
                                    <p:animEffect transition="in" filter="circle(out)">
                                      <p:cBhvr>
                                        <p:cTn id="7" dur="1000"/>
                                        <p:tgtEl>
                                          <p:spTgt spid="18"/>
                                        </p:tgtEl>
                                      </p:cBhvr>
                                    </p:animEffect>
                                  </p:childTnLst>
                                </p:cTn>
                              </p:par>
                            </p:childTnLst>
                          </p:cTn>
                        </p:par>
                        <p:par>
                          <p:cTn id="8" fill="hold">
                            <p:stCondLst>
                              <p:cond delay="1500"/>
                            </p:stCondLst>
                            <p:childTnLst>
                              <p:par>
                                <p:cTn id="9" presetID="53" presetClass="entr" presetSubtype="16" fill="hold" grpId="0" nodeType="afterEffect">
                                  <p:stCondLst>
                                    <p:cond delay="500"/>
                                  </p:stCondLst>
                                  <p:childTnLst>
                                    <p:set>
                                      <p:cBhvr>
                                        <p:cTn id="10" dur="1" fill="hold">
                                          <p:stCondLst>
                                            <p:cond delay="0"/>
                                          </p:stCondLst>
                                        </p:cTn>
                                        <p:tgtEl>
                                          <p:spTgt spid="20"/>
                                        </p:tgtEl>
                                        <p:attrNameLst>
                                          <p:attrName>style.visibility</p:attrName>
                                        </p:attrNameLst>
                                      </p:cBhvr>
                                      <p:to>
                                        <p:strVal val="visible"/>
                                      </p:to>
                                    </p:set>
                                    <p:anim calcmode="lin" valueType="num">
                                      <p:cBhvr>
                                        <p:cTn id="11" dur="1000" fill="hold"/>
                                        <p:tgtEl>
                                          <p:spTgt spid="20"/>
                                        </p:tgtEl>
                                        <p:attrNameLst>
                                          <p:attrName>ppt_w</p:attrName>
                                        </p:attrNameLst>
                                      </p:cBhvr>
                                      <p:tavLst>
                                        <p:tav tm="0">
                                          <p:val>
                                            <p:fltVal val="0"/>
                                          </p:val>
                                        </p:tav>
                                        <p:tav tm="100000">
                                          <p:val>
                                            <p:strVal val="#ppt_w"/>
                                          </p:val>
                                        </p:tav>
                                      </p:tavLst>
                                    </p:anim>
                                    <p:anim calcmode="lin" valueType="num">
                                      <p:cBhvr>
                                        <p:cTn id="12" dur="1000" fill="hold"/>
                                        <p:tgtEl>
                                          <p:spTgt spid="20"/>
                                        </p:tgtEl>
                                        <p:attrNameLst>
                                          <p:attrName>ppt_h</p:attrName>
                                        </p:attrNameLst>
                                      </p:cBhvr>
                                      <p:tavLst>
                                        <p:tav tm="0">
                                          <p:val>
                                            <p:fltVal val="0"/>
                                          </p:val>
                                        </p:tav>
                                        <p:tav tm="100000">
                                          <p:val>
                                            <p:strVal val="#ppt_h"/>
                                          </p:val>
                                        </p:tav>
                                      </p:tavLst>
                                    </p:anim>
                                    <p:animEffect transition="in" filter="fade">
                                      <p:cBhvr>
                                        <p:cTn id="13" dur="1000"/>
                                        <p:tgtEl>
                                          <p:spTgt spid="20"/>
                                        </p:tgtEl>
                                      </p:cBhvr>
                                    </p:animEffect>
                                  </p:childTnLst>
                                </p:cTn>
                              </p:par>
                            </p:childTnLst>
                          </p:cTn>
                        </p:par>
                        <p:par>
                          <p:cTn id="14" fill="hold">
                            <p:stCondLst>
                              <p:cond delay="3000"/>
                            </p:stCondLst>
                            <p:childTnLst>
                              <p:par>
                                <p:cTn id="15" presetID="53" presetClass="entr" presetSubtype="16" fill="hold" grpId="0" nodeType="afterEffect">
                                  <p:stCondLst>
                                    <p:cond delay="0"/>
                                  </p:stCondLst>
                                  <p:childTnLst>
                                    <p:set>
                                      <p:cBhvr>
                                        <p:cTn id="16" dur="1" fill="hold">
                                          <p:stCondLst>
                                            <p:cond delay="0"/>
                                          </p:stCondLst>
                                        </p:cTn>
                                        <p:tgtEl>
                                          <p:spTgt spid="31"/>
                                        </p:tgtEl>
                                        <p:attrNameLst>
                                          <p:attrName>style.visibility</p:attrName>
                                        </p:attrNameLst>
                                      </p:cBhvr>
                                      <p:to>
                                        <p:strVal val="visible"/>
                                      </p:to>
                                    </p:set>
                                    <p:anim calcmode="lin" valueType="num">
                                      <p:cBhvr>
                                        <p:cTn id="17" dur="500" fill="hold"/>
                                        <p:tgtEl>
                                          <p:spTgt spid="31"/>
                                        </p:tgtEl>
                                        <p:attrNameLst>
                                          <p:attrName>ppt_w</p:attrName>
                                        </p:attrNameLst>
                                      </p:cBhvr>
                                      <p:tavLst>
                                        <p:tav tm="0">
                                          <p:val>
                                            <p:fltVal val="0"/>
                                          </p:val>
                                        </p:tav>
                                        <p:tav tm="100000">
                                          <p:val>
                                            <p:strVal val="#ppt_w"/>
                                          </p:val>
                                        </p:tav>
                                      </p:tavLst>
                                    </p:anim>
                                    <p:anim calcmode="lin" valueType="num">
                                      <p:cBhvr>
                                        <p:cTn id="18" dur="500" fill="hold"/>
                                        <p:tgtEl>
                                          <p:spTgt spid="31"/>
                                        </p:tgtEl>
                                        <p:attrNameLst>
                                          <p:attrName>ppt_h</p:attrName>
                                        </p:attrNameLst>
                                      </p:cBhvr>
                                      <p:tavLst>
                                        <p:tav tm="0">
                                          <p:val>
                                            <p:fltVal val="0"/>
                                          </p:val>
                                        </p:tav>
                                        <p:tav tm="100000">
                                          <p:val>
                                            <p:strVal val="#ppt_h"/>
                                          </p:val>
                                        </p:tav>
                                      </p:tavLst>
                                    </p:anim>
                                    <p:animEffect transition="in" filter="fade">
                                      <p:cBhvr>
                                        <p:cTn id="19" dur="500"/>
                                        <p:tgtEl>
                                          <p:spTgt spid="31"/>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35"/>
                                        </p:tgtEl>
                                        <p:attrNameLst>
                                          <p:attrName>style.visibility</p:attrName>
                                        </p:attrNameLst>
                                      </p:cBhvr>
                                      <p:to>
                                        <p:strVal val="visible"/>
                                      </p:to>
                                    </p:set>
                                    <p:anim calcmode="lin" valueType="num">
                                      <p:cBhvr>
                                        <p:cTn id="22" dur="500" fill="hold"/>
                                        <p:tgtEl>
                                          <p:spTgt spid="35"/>
                                        </p:tgtEl>
                                        <p:attrNameLst>
                                          <p:attrName>ppt_w</p:attrName>
                                        </p:attrNameLst>
                                      </p:cBhvr>
                                      <p:tavLst>
                                        <p:tav tm="0">
                                          <p:val>
                                            <p:fltVal val="0"/>
                                          </p:val>
                                        </p:tav>
                                        <p:tav tm="100000">
                                          <p:val>
                                            <p:strVal val="#ppt_w"/>
                                          </p:val>
                                        </p:tav>
                                      </p:tavLst>
                                    </p:anim>
                                    <p:anim calcmode="lin" valueType="num">
                                      <p:cBhvr>
                                        <p:cTn id="23" dur="500" fill="hold"/>
                                        <p:tgtEl>
                                          <p:spTgt spid="35"/>
                                        </p:tgtEl>
                                        <p:attrNameLst>
                                          <p:attrName>ppt_h</p:attrName>
                                        </p:attrNameLst>
                                      </p:cBhvr>
                                      <p:tavLst>
                                        <p:tav tm="0">
                                          <p:val>
                                            <p:fltVal val="0"/>
                                          </p:val>
                                        </p:tav>
                                        <p:tav tm="100000">
                                          <p:val>
                                            <p:strVal val="#ppt_h"/>
                                          </p:val>
                                        </p:tav>
                                      </p:tavLst>
                                    </p:anim>
                                    <p:animEffect transition="in" filter="fade">
                                      <p:cBhvr>
                                        <p:cTn id="24" dur="500"/>
                                        <p:tgtEl>
                                          <p:spTgt spid="35"/>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36"/>
                                        </p:tgtEl>
                                        <p:attrNameLst>
                                          <p:attrName>style.visibility</p:attrName>
                                        </p:attrNameLst>
                                      </p:cBhvr>
                                      <p:to>
                                        <p:strVal val="visible"/>
                                      </p:to>
                                    </p:set>
                                    <p:anim calcmode="lin" valueType="num">
                                      <p:cBhvr>
                                        <p:cTn id="27" dur="500" fill="hold"/>
                                        <p:tgtEl>
                                          <p:spTgt spid="36"/>
                                        </p:tgtEl>
                                        <p:attrNameLst>
                                          <p:attrName>ppt_w</p:attrName>
                                        </p:attrNameLst>
                                      </p:cBhvr>
                                      <p:tavLst>
                                        <p:tav tm="0">
                                          <p:val>
                                            <p:fltVal val="0"/>
                                          </p:val>
                                        </p:tav>
                                        <p:tav tm="100000">
                                          <p:val>
                                            <p:strVal val="#ppt_w"/>
                                          </p:val>
                                        </p:tav>
                                      </p:tavLst>
                                    </p:anim>
                                    <p:anim calcmode="lin" valueType="num">
                                      <p:cBhvr>
                                        <p:cTn id="28" dur="500" fill="hold"/>
                                        <p:tgtEl>
                                          <p:spTgt spid="36"/>
                                        </p:tgtEl>
                                        <p:attrNameLst>
                                          <p:attrName>ppt_h</p:attrName>
                                        </p:attrNameLst>
                                      </p:cBhvr>
                                      <p:tavLst>
                                        <p:tav tm="0">
                                          <p:val>
                                            <p:fltVal val="0"/>
                                          </p:val>
                                        </p:tav>
                                        <p:tav tm="100000">
                                          <p:val>
                                            <p:strVal val="#ppt_h"/>
                                          </p:val>
                                        </p:tav>
                                      </p:tavLst>
                                    </p:anim>
                                    <p:animEffect transition="in" filter="fade">
                                      <p:cBhvr>
                                        <p:cTn id="29" dur="500"/>
                                        <p:tgtEl>
                                          <p:spTgt spid="36"/>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3"/>
                                        </p:tgtEl>
                                        <p:attrNameLst>
                                          <p:attrName>style.visibility</p:attrName>
                                        </p:attrNameLst>
                                      </p:cBhvr>
                                      <p:to>
                                        <p:strVal val="visible"/>
                                      </p:to>
                                    </p:set>
                                    <p:anim calcmode="lin" valueType="num">
                                      <p:cBhvr>
                                        <p:cTn id="32" dur="500" fill="hold"/>
                                        <p:tgtEl>
                                          <p:spTgt spid="3"/>
                                        </p:tgtEl>
                                        <p:attrNameLst>
                                          <p:attrName>ppt_w</p:attrName>
                                        </p:attrNameLst>
                                      </p:cBhvr>
                                      <p:tavLst>
                                        <p:tav tm="0">
                                          <p:val>
                                            <p:fltVal val="0"/>
                                          </p:val>
                                        </p:tav>
                                        <p:tav tm="100000">
                                          <p:val>
                                            <p:strVal val="#ppt_w"/>
                                          </p:val>
                                        </p:tav>
                                      </p:tavLst>
                                    </p:anim>
                                    <p:anim calcmode="lin" valueType="num">
                                      <p:cBhvr>
                                        <p:cTn id="33" dur="500" fill="hold"/>
                                        <p:tgtEl>
                                          <p:spTgt spid="3"/>
                                        </p:tgtEl>
                                        <p:attrNameLst>
                                          <p:attrName>ppt_h</p:attrName>
                                        </p:attrNameLst>
                                      </p:cBhvr>
                                      <p:tavLst>
                                        <p:tav tm="0">
                                          <p:val>
                                            <p:fltVal val="0"/>
                                          </p:val>
                                        </p:tav>
                                        <p:tav tm="100000">
                                          <p:val>
                                            <p:strVal val="#ppt_h"/>
                                          </p:val>
                                        </p:tav>
                                      </p:tavLst>
                                    </p:anim>
                                    <p:animEffect transition="in" filter="fade">
                                      <p:cBhvr>
                                        <p:cTn id="34" dur="500"/>
                                        <p:tgtEl>
                                          <p:spTgt spid="3"/>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34"/>
                                        </p:tgtEl>
                                        <p:attrNameLst>
                                          <p:attrName>style.visibility</p:attrName>
                                        </p:attrNameLst>
                                      </p:cBhvr>
                                      <p:to>
                                        <p:strVal val="visible"/>
                                      </p:to>
                                    </p:set>
                                    <p:anim calcmode="lin" valueType="num">
                                      <p:cBhvr>
                                        <p:cTn id="37" dur="500" fill="hold"/>
                                        <p:tgtEl>
                                          <p:spTgt spid="34"/>
                                        </p:tgtEl>
                                        <p:attrNameLst>
                                          <p:attrName>ppt_w</p:attrName>
                                        </p:attrNameLst>
                                      </p:cBhvr>
                                      <p:tavLst>
                                        <p:tav tm="0">
                                          <p:val>
                                            <p:fltVal val="0"/>
                                          </p:val>
                                        </p:tav>
                                        <p:tav tm="100000">
                                          <p:val>
                                            <p:strVal val="#ppt_w"/>
                                          </p:val>
                                        </p:tav>
                                      </p:tavLst>
                                    </p:anim>
                                    <p:anim calcmode="lin" valueType="num">
                                      <p:cBhvr>
                                        <p:cTn id="38" dur="500" fill="hold"/>
                                        <p:tgtEl>
                                          <p:spTgt spid="34"/>
                                        </p:tgtEl>
                                        <p:attrNameLst>
                                          <p:attrName>ppt_h</p:attrName>
                                        </p:attrNameLst>
                                      </p:cBhvr>
                                      <p:tavLst>
                                        <p:tav tm="0">
                                          <p:val>
                                            <p:fltVal val="0"/>
                                          </p:val>
                                        </p:tav>
                                        <p:tav tm="100000">
                                          <p:val>
                                            <p:strVal val="#ppt_h"/>
                                          </p:val>
                                        </p:tav>
                                      </p:tavLst>
                                    </p:anim>
                                    <p:animEffect transition="in" filter="fade">
                                      <p:cBhvr>
                                        <p:cTn id="39" dur="500"/>
                                        <p:tgtEl>
                                          <p:spTgt spid="34"/>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37"/>
                                        </p:tgtEl>
                                        <p:attrNameLst>
                                          <p:attrName>style.visibility</p:attrName>
                                        </p:attrNameLst>
                                      </p:cBhvr>
                                      <p:to>
                                        <p:strVal val="visible"/>
                                      </p:to>
                                    </p:set>
                                    <p:anim calcmode="lin" valueType="num">
                                      <p:cBhvr>
                                        <p:cTn id="42" dur="500" fill="hold"/>
                                        <p:tgtEl>
                                          <p:spTgt spid="37"/>
                                        </p:tgtEl>
                                        <p:attrNameLst>
                                          <p:attrName>ppt_w</p:attrName>
                                        </p:attrNameLst>
                                      </p:cBhvr>
                                      <p:tavLst>
                                        <p:tav tm="0">
                                          <p:val>
                                            <p:fltVal val="0"/>
                                          </p:val>
                                        </p:tav>
                                        <p:tav tm="100000">
                                          <p:val>
                                            <p:strVal val="#ppt_w"/>
                                          </p:val>
                                        </p:tav>
                                      </p:tavLst>
                                    </p:anim>
                                    <p:anim calcmode="lin" valueType="num">
                                      <p:cBhvr>
                                        <p:cTn id="43" dur="500" fill="hold"/>
                                        <p:tgtEl>
                                          <p:spTgt spid="37"/>
                                        </p:tgtEl>
                                        <p:attrNameLst>
                                          <p:attrName>ppt_h</p:attrName>
                                        </p:attrNameLst>
                                      </p:cBhvr>
                                      <p:tavLst>
                                        <p:tav tm="0">
                                          <p:val>
                                            <p:fltVal val="0"/>
                                          </p:val>
                                        </p:tav>
                                        <p:tav tm="100000">
                                          <p:val>
                                            <p:strVal val="#ppt_h"/>
                                          </p:val>
                                        </p:tav>
                                      </p:tavLst>
                                    </p:anim>
                                    <p:animEffect transition="in" filter="fade">
                                      <p:cBhvr>
                                        <p:cTn id="44" dur="500"/>
                                        <p:tgtEl>
                                          <p:spTgt spid="37"/>
                                        </p:tgtEl>
                                      </p:cBhvr>
                                    </p:animEffect>
                                  </p:childTnLst>
                                </p:cTn>
                              </p:par>
                            </p:childTnLst>
                          </p:cTn>
                        </p:par>
                        <p:par>
                          <p:cTn id="45" fill="hold">
                            <p:stCondLst>
                              <p:cond delay="3500"/>
                            </p:stCondLst>
                            <p:childTnLst>
                              <p:par>
                                <p:cTn id="46" presetID="53" presetClass="entr" presetSubtype="16" fill="hold" grpId="0" nodeType="afterEffect">
                                  <p:stCondLst>
                                    <p:cond delay="500"/>
                                  </p:stCondLst>
                                  <p:childTnLst>
                                    <p:set>
                                      <p:cBhvr>
                                        <p:cTn id="47" dur="1" fill="hold">
                                          <p:stCondLst>
                                            <p:cond delay="0"/>
                                          </p:stCondLst>
                                        </p:cTn>
                                        <p:tgtEl>
                                          <p:spTgt spid="30"/>
                                        </p:tgtEl>
                                        <p:attrNameLst>
                                          <p:attrName>style.visibility</p:attrName>
                                        </p:attrNameLst>
                                      </p:cBhvr>
                                      <p:to>
                                        <p:strVal val="visible"/>
                                      </p:to>
                                    </p:set>
                                    <p:anim calcmode="lin" valueType="num">
                                      <p:cBhvr>
                                        <p:cTn id="48" dur="1000" fill="hold"/>
                                        <p:tgtEl>
                                          <p:spTgt spid="30"/>
                                        </p:tgtEl>
                                        <p:attrNameLst>
                                          <p:attrName>ppt_w</p:attrName>
                                        </p:attrNameLst>
                                      </p:cBhvr>
                                      <p:tavLst>
                                        <p:tav tm="0">
                                          <p:val>
                                            <p:fltVal val="0"/>
                                          </p:val>
                                        </p:tav>
                                        <p:tav tm="100000">
                                          <p:val>
                                            <p:strVal val="#ppt_w"/>
                                          </p:val>
                                        </p:tav>
                                      </p:tavLst>
                                    </p:anim>
                                    <p:anim calcmode="lin" valueType="num">
                                      <p:cBhvr>
                                        <p:cTn id="49" dur="1000" fill="hold"/>
                                        <p:tgtEl>
                                          <p:spTgt spid="30"/>
                                        </p:tgtEl>
                                        <p:attrNameLst>
                                          <p:attrName>ppt_h</p:attrName>
                                        </p:attrNameLst>
                                      </p:cBhvr>
                                      <p:tavLst>
                                        <p:tav tm="0">
                                          <p:val>
                                            <p:fltVal val="0"/>
                                          </p:val>
                                        </p:tav>
                                        <p:tav tm="100000">
                                          <p:val>
                                            <p:strVal val="#ppt_h"/>
                                          </p:val>
                                        </p:tav>
                                      </p:tavLst>
                                    </p:anim>
                                    <p:animEffect transition="in" filter="fade">
                                      <p:cBhvr>
                                        <p:cTn id="50" dur="1000"/>
                                        <p:tgtEl>
                                          <p:spTgt spid="30"/>
                                        </p:tgtEl>
                                      </p:cBhvr>
                                    </p:animEffect>
                                  </p:childTnLst>
                                </p:cTn>
                              </p:par>
                              <p:par>
                                <p:cTn id="51" presetID="2" presetClass="entr" presetSubtype="8" fill="hold" grpId="0" nodeType="withEffect">
                                  <p:stCondLst>
                                    <p:cond delay="500"/>
                                  </p:stCondLst>
                                  <p:childTnLst>
                                    <p:set>
                                      <p:cBhvr>
                                        <p:cTn id="52" dur="1" fill="hold">
                                          <p:stCondLst>
                                            <p:cond delay="0"/>
                                          </p:stCondLst>
                                        </p:cTn>
                                        <p:tgtEl>
                                          <p:spTgt spid="29"/>
                                        </p:tgtEl>
                                        <p:attrNameLst>
                                          <p:attrName>style.visibility</p:attrName>
                                        </p:attrNameLst>
                                      </p:cBhvr>
                                      <p:to>
                                        <p:strVal val="visible"/>
                                      </p:to>
                                    </p:set>
                                    <p:anim calcmode="lin" valueType="num">
                                      <p:cBhvr additive="base">
                                        <p:cTn id="53" dur="1000" fill="hold"/>
                                        <p:tgtEl>
                                          <p:spTgt spid="29"/>
                                        </p:tgtEl>
                                        <p:attrNameLst>
                                          <p:attrName>ppt_x</p:attrName>
                                        </p:attrNameLst>
                                      </p:cBhvr>
                                      <p:tavLst>
                                        <p:tav tm="0">
                                          <p:val>
                                            <p:strVal val="0-#ppt_w/2"/>
                                          </p:val>
                                        </p:tav>
                                        <p:tav tm="100000">
                                          <p:val>
                                            <p:strVal val="#ppt_x"/>
                                          </p:val>
                                        </p:tav>
                                      </p:tavLst>
                                    </p:anim>
                                    <p:anim calcmode="lin" valueType="num">
                                      <p:cBhvr additive="base">
                                        <p:cTn id="54" dur="1000" fill="hold"/>
                                        <p:tgtEl>
                                          <p:spTgt spid="29"/>
                                        </p:tgtEl>
                                        <p:attrNameLst>
                                          <p:attrName>ppt_y</p:attrName>
                                        </p:attrNameLst>
                                      </p:cBhvr>
                                      <p:tavLst>
                                        <p:tav tm="0">
                                          <p:val>
                                            <p:strVal val="#ppt_y"/>
                                          </p:val>
                                        </p:tav>
                                        <p:tav tm="100000">
                                          <p:val>
                                            <p:strVal val="#ppt_y"/>
                                          </p:val>
                                        </p:tav>
                                      </p:tavLst>
                                    </p:anim>
                                  </p:childTnLst>
                                </p:cTn>
                              </p:par>
                            </p:childTnLst>
                          </p:cTn>
                        </p:par>
                        <p:par>
                          <p:cTn id="55" fill="hold">
                            <p:stCondLst>
                              <p:cond delay="5000"/>
                            </p:stCondLst>
                            <p:childTnLst>
                              <p:par>
                                <p:cTn id="56" presetID="53" presetClass="entr" presetSubtype="16" fill="hold" grpId="0" nodeType="afterEffect">
                                  <p:stCondLst>
                                    <p:cond delay="500"/>
                                  </p:stCondLst>
                                  <p:childTnLst>
                                    <p:set>
                                      <p:cBhvr>
                                        <p:cTn id="57" dur="1" fill="hold">
                                          <p:stCondLst>
                                            <p:cond delay="0"/>
                                          </p:stCondLst>
                                        </p:cTn>
                                        <p:tgtEl>
                                          <p:spTgt spid="33"/>
                                        </p:tgtEl>
                                        <p:attrNameLst>
                                          <p:attrName>style.visibility</p:attrName>
                                        </p:attrNameLst>
                                      </p:cBhvr>
                                      <p:to>
                                        <p:strVal val="visible"/>
                                      </p:to>
                                    </p:set>
                                    <p:anim calcmode="lin" valueType="num">
                                      <p:cBhvr>
                                        <p:cTn id="58" dur="500" fill="hold"/>
                                        <p:tgtEl>
                                          <p:spTgt spid="33"/>
                                        </p:tgtEl>
                                        <p:attrNameLst>
                                          <p:attrName>ppt_w</p:attrName>
                                        </p:attrNameLst>
                                      </p:cBhvr>
                                      <p:tavLst>
                                        <p:tav tm="0">
                                          <p:val>
                                            <p:fltVal val="0"/>
                                          </p:val>
                                        </p:tav>
                                        <p:tav tm="100000">
                                          <p:val>
                                            <p:strVal val="#ppt_w"/>
                                          </p:val>
                                        </p:tav>
                                      </p:tavLst>
                                    </p:anim>
                                    <p:anim calcmode="lin" valueType="num">
                                      <p:cBhvr>
                                        <p:cTn id="59" dur="500" fill="hold"/>
                                        <p:tgtEl>
                                          <p:spTgt spid="33"/>
                                        </p:tgtEl>
                                        <p:attrNameLst>
                                          <p:attrName>ppt_h</p:attrName>
                                        </p:attrNameLst>
                                      </p:cBhvr>
                                      <p:tavLst>
                                        <p:tav tm="0">
                                          <p:val>
                                            <p:fltVal val="0"/>
                                          </p:val>
                                        </p:tav>
                                        <p:tav tm="100000">
                                          <p:val>
                                            <p:strVal val="#ppt_h"/>
                                          </p:val>
                                        </p:tav>
                                      </p:tavLst>
                                    </p:anim>
                                    <p:animEffect transition="in" filter="fade">
                                      <p:cBhvr>
                                        <p:cTn id="60" dur="500"/>
                                        <p:tgtEl>
                                          <p:spTgt spid="33"/>
                                        </p:tgtEl>
                                      </p:cBhvr>
                                    </p:animEffect>
                                  </p:childTnLst>
                                </p:cTn>
                              </p:par>
                            </p:childTnLst>
                          </p:cTn>
                        </p:par>
                        <p:par>
                          <p:cTn id="61" fill="hold">
                            <p:stCondLst>
                              <p:cond delay="6000"/>
                            </p:stCondLst>
                            <p:childTnLst>
                              <p:par>
                                <p:cTn id="62" presetID="53" presetClass="entr" presetSubtype="16" fill="hold" grpId="0" nodeType="afterEffect">
                                  <p:stCondLst>
                                    <p:cond delay="1000"/>
                                  </p:stCondLst>
                                  <p:childTnLst>
                                    <p:set>
                                      <p:cBhvr>
                                        <p:cTn id="63" dur="1" fill="hold">
                                          <p:stCondLst>
                                            <p:cond delay="0"/>
                                          </p:stCondLst>
                                        </p:cTn>
                                        <p:tgtEl>
                                          <p:spTgt spid="23"/>
                                        </p:tgtEl>
                                        <p:attrNameLst>
                                          <p:attrName>style.visibility</p:attrName>
                                        </p:attrNameLst>
                                      </p:cBhvr>
                                      <p:to>
                                        <p:strVal val="visible"/>
                                      </p:to>
                                    </p:set>
                                    <p:anim calcmode="lin" valueType="num">
                                      <p:cBhvr>
                                        <p:cTn id="64" dur="1000" fill="hold"/>
                                        <p:tgtEl>
                                          <p:spTgt spid="23"/>
                                        </p:tgtEl>
                                        <p:attrNameLst>
                                          <p:attrName>ppt_w</p:attrName>
                                        </p:attrNameLst>
                                      </p:cBhvr>
                                      <p:tavLst>
                                        <p:tav tm="0">
                                          <p:val>
                                            <p:fltVal val="0"/>
                                          </p:val>
                                        </p:tav>
                                        <p:tav tm="100000">
                                          <p:val>
                                            <p:strVal val="#ppt_w"/>
                                          </p:val>
                                        </p:tav>
                                      </p:tavLst>
                                    </p:anim>
                                    <p:anim calcmode="lin" valueType="num">
                                      <p:cBhvr>
                                        <p:cTn id="65" dur="1000" fill="hold"/>
                                        <p:tgtEl>
                                          <p:spTgt spid="23"/>
                                        </p:tgtEl>
                                        <p:attrNameLst>
                                          <p:attrName>ppt_h</p:attrName>
                                        </p:attrNameLst>
                                      </p:cBhvr>
                                      <p:tavLst>
                                        <p:tav tm="0">
                                          <p:val>
                                            <p:fltVal val="0"/>
                                          </p:val>
                                        </p:tav>
                                        <p:tav tm="100000">
                                          <p:val>
                                            <p:strVal val="#ppt_h"/>
                                          </p:val>
                                        </p:tav>
                                      </p:tavLst>
                                    </p:anim>
                                    <p:animEffect transition="in" filter="fade">
                                      <p:cBhvr>
                                        <p:cTn id="66" dur="1000"/>
                                        <p:tgtEl>
                                          <p:spTgt spid="23"/>
                                        </p:tgtEl>
                                      </p:cBhvr>
                                    </p:animEffect>
                                  </p:childTnLst>
                                </p:cTn>
                              </p:par>
                              <p:par>
                                <p:cTn id="67" presetID="53" presetClass="entr" presetSubtype="16" fill="hold" grpId="0" nodeType="withEffect">
                                  <p:stCondLst>
                                    <p:cond delay="0"/>
                                  </p:stCondLst>
                                  <p:childTnLst>
                                    <p:set>
                                      <p:cBhvr>
                                        <p:cTn id="68" dur="1" fill="hold">
                                          <p:stCondLst>
                                            <p:cond delay="0"/>
                                          </p:stCondLst>
                                        </p:cTn>
                                        <p:tgtEl>
                                          <p:spTgt spid="32"/>
                                        </p:tgtEl>
                                        <p:attrNameLst>
                                          <p:attrName>style.visibility</p:attrName>
                                        </p:attrNameLst>
                                      </p:cBhvr>
                                      <p:to>
                                        <p:strVal val="visible"/>
                                      </p:to>
                                    </p:set>
                                    <p:anim calcmode="lin" valueType="num">
                                      <p:cBhvr>
                                        <p:cTn id="69" dur="500" fill="hold"/>
                                        <p:tgtEl>
                                          <p:spTgt spid="32"/>
                                        </p:tgtEl>
                                        <p:attrNameLst>
                                          <p:attrName>ppt_w</p:attrName>
                                        </p:attrNameLst>
                                      </p:cBhvr>
                                      <p:tavLst>
                                        <p:tav tm="0">
                                          <p:val>
                                            <p:fltVal val="0"/>
                                          </p:val>
                                        </p:tav>
                                        <p:tav tm="100000">
                                          <p:val>
                                            <p:strVal val="#ppt_w"/>
                                          </p:val>
                                        </p:tav>
                                      </p:tavLst>
                                    </p:anim>
                                    <p:anim calcmode="lin" valueType="num">
                                      <p:cBhvr>
                                        <p:cTn id="70" dur="500" fill="hold"/>
                                        <p:tgtEl>
                                          <p:spTgt spid="32"/>
                                        </p:tgtEl>
                                        <p:attrNameLst>
                                          <p:attrName>ppt_h</p:attrName>
                                        </p:attrNameLst>
                                      </p:cBhvr>
                                      <p:tavLst>
                                        <p:tav tm="0">
                                          <p:val>
                                            <p:fltVal val="0"/>
                                          </p:val>
                                        </p:tav>
                                        <p:tav tm="100000">
                                          <p:val>
                                            <p:strVal val="#ppt_h"/>
                                          </p:val>
                                        </p:tav>
                                      </p:tavLst>
                                    </p:anim>
                                    <p:animEffect transition="in" filter="fade">
                                      <p:cBhvr>
                                        <p:cTn id="71" dur="500"/>
                                        <p:tgtEl>
                                          <p:spTgt spid="32"/>
                                        </p:tgtEl>
                                      </p:cBhvr>
                                    </p:animEffect>
                                  </p:childTnLst>
                                </p:cTn>
                              </p:par>
                            </p:childTnLst>
                          </p:cTn>
                        </p:par>
                        <p:par>
                          <p:cTn id="72" fill="hold">
                            <p:stCondLst>
                              <p:cond delay="8000"/>
                            </p:stCondLst>
                            <p:childTnLst>
                              <p:par>
                                <p:cTn id="73" presetID="53" presetClass="entr" presetSubtype="16" fill="hold" grpId="0" nodeType="afterEffect">
                                  <p:stCondLst>
                                    <p:cond delay="0"/>
                                  </p:stCondLst>
                                  <p:childTnLst>
                                    <p:set>
                                      <p:cBhvr>
                                        <p:cTn id="74" dur="1" fill="hold">
                                          <p:stCondLst>
                                            <p:cond delay="0"/>
                                          </p:stCondLst>
                                        </p:cTn>
                                        <p:tgtEl>
                                          <p:spTgt spid="38"/>
                                        </p:tgtEl>
                                        <p:attrNameLst>
                                          <p:attrName>style.visibility</p:attrName>
                                        </p:attrNameLst>
                                      </p:cBhvr>
                                      <p:to>
                                        <p:strVal val="visible"/>
                                      </p:to>
                                    </p:set>
                                    <p:anim calcmode="lin" valueType="num">
                                      <p:cBhvr>
                                        <p:cTn id="75" dur="1000" fill="hold"/>
                                        <p:tgtEl>
                                          <p:spTgt spid="38"/>
                                        </p:tgtEl>
                                        <p:attrNameLst>
                                          <p:attrName>ppt_w</p:attrName>
                                        </p:attrNameLst>
                                      </p:cBhvr>
                                      <p:tavLst>
                                        <p:tav tm="0">
                                          <p:val>
                                            <p:fltVal val="0"/>
                                          </p:val>
                                        </p:tav>
                                        <p:tav tm="100000">
                                          <p:val>
                                            <p:strVal val="#ppt_w"/>
                                          </p:val>
                                        </p:tav>
                                      </p:tavLst>
                                    </p:anim>
                                    <p:anim calcmode="lin" valueType="num">
                                      <p:cBhvr>
                                        <p:cTn id="76" dur="1000" fill="hold"/>
                                        <p:tgtEl>
                                          <p:spTgt spid="38"/>
                                        </p:tgtEl>
                                        <p:attrNameLst>
                                          <p:attrName>ppt_h</p:attrName>
                                        </p:attrNameLst>
                                      </p:cBhvr>
                                      <p:tavLst>
                                        <p:tav tm="0">
                                          <p:val>
                                            <p:fltVal val="0"/>
                                          </p:val>
                                        </p:tav>
                                        <p:tav tm="100000">
                                          <p:val>
                                            <p:strVal val="#ppt_h"/>
                                          </p:val>
                                        </p:tav>
                                      </p:tavLst>
                                    </p:anim>
                                    <p:animEffect transition="in" filter="fade">
                                      <p:cBhvr>
                                        <p:cTn id="77" dur="1000"/>
                                        <p:tgtEl>
                                          <p:spTgt spid="38"/>
                                        </p:tgtEl>
                                      </p:cBhvr>
                                    </p:animEffect>
                                  </p:childTnLst>
                                </p:cTn>
                              </p:par>
                            </p:childTnLst>
                          </p:cTn>
                        </p:par>
                        <p:par>
                          <p:cTn id="78" fill="hold">
                            <p:stCondLst>
                              <p:cond delay="9000"/>
                            </p:stCondLst>
                            <p:childTnLst>
                              <p:par>
                                <p:cTn id="79" presetID="53" presetClass="entr" presetSubtype="16" fill="hold" grpId="0" nodeType="afterEffect">
                                  <p:stCondLst>
                                    <p:cond delay="500"/>
                                  </p:stCondLst>
                                  <p:childTnLst>
                                    <p:set>
                                      <p:cBhvr>
                                        <p:cTn id="80" dur="1" fill="hold">
                                          <p:stCondLst>
                                            <p:cond delay="0"/>
                                          </p:stCondLst>
                                        </p:cTn>
                                        <p:tgtEl>
                                          <p:spTgt spid="5"/>
                                        </p:tgtEl>
                                        <p:attrNameLst>
                                          <p:attrName>style.visibility</p:attrName>
                                        </p:attrNameLst>
                                      </p:cBhvr>
                                      <p:to>
                                        <p:strVal val="visible"/>
                                      </p:to>
                                    </p:set>
                                    <p:anim calcmode="lin" valueType="num">
                                      <p:cBhvr>
                                        <p:cTn id="81" dur="500" fill="hold"/>
                                        <p:tgtEl>
                                          <p:spTgt spid="5"/>
                                        </p:tgtEl>
                                        <p:attrNameLst>
                                          <p:attrName>ppt_w</p:attrName>
                                        </p:attrNameLst>
                                      </p:cBhvr>
                                      <p:tavLst>
                                        <p:tav tm="0">
                                          <p:val>
                                            <p:fltVal val="0"/>
                                          </p:val>
                                        </p:tav>
                                        <p:tav tm="100000">
                                          <p:val>
                                            <p:strVal val="#ppt_w"/>
                                          </p:val>
                                        </p:tav>
                                      </p:tavLst>
                                    </p:anim>
                                    <p:anim calcmode="lin" valueType="num">
                                      <p:cBhvr>
                                        <p:cTn id="82" dur="500" fill="hold"/>
                                        <p:tgtEl>
                                          <p:spTgt spid="5"/>
                                        </p:tgtEl>
                                        <p:attrNameLst>
                                          <p:attrName>ppt_h</p:attrName>
                                        </p:attrNameLst>
                                      </p:cBhvr>
                                      <p:tavLst>
                                        <p:tav tm="0">
                                          <p:val>
                                            <p:fltVal val="0"/>
                                          </p:val>
                                        </p:tav>
                                        <p:tav tm="100000">
                                          <p:val>
                                            <p:strVal val="#ppt_h"/>
                                          </p:val>
                                        </p:tav>
                                      </p:tavLst>
                                    </p:anim>
                                    <p:animEffect transition="in" filter="fade">
                                      <p:cBhvr>
                                        <p:cTn id="83" dur="500"/>
                                        <p:tgtEl>
                                          <p:spTgt spid="5"/>
                                        </p:tgtEl>
                                      </p:cBhvr>
                                    </p:animEffect>
                                  </p:childTnLst>
                                </p:cTn>
                              </p:par>
                            </p:childTnLst>
                          </p:cTn>
                        </p:par>
                        <p:par>
                          <p:cTn id="84" fill="hold">
                            <p:stCondLst>
                              <p:cond delay="10000"/>
                            </p:stCondLst>
                            <p:childTnLst>
                              <p:par>
                                <p:cTn id="85" presetID="53" presetClass="entr" presetSubtype="16" fill="hold" grpId="0" nodeType="afterEffect">
                                  <p:stCondLst>
                                    <p:cond delay="0"/>
                                  </p:stCondLst>
                                  <p:childTnLst>
                                    <p:set>
                                      <p:cBhvr>
                                        <p:cTn id="86" dur="1" fill="hold">
                                          <p:stCondLst>
                                            <p:cond delay="0"/>
                                          </p:stCondLst>
                                        </p:cTn>
                                        <p:tgtEl>
                                          <p:spTgt spid="40"/>
                                        </p:tgtEl>
                                        <p:attrNameLst>
                                          <p:attrName>style.visibility</p:attrName>
                                        </p:attrNameLst>
                                      </p:cBhvr>
                                      <p:to>
                                        <p:strVal val="visible"/>
                                      </p:to>
                                    </p:set>
                                    <p:anim calcmode="lin" valueType="num">
                                      <p:cBhvr>
                                        <p:cTn id="87" dur="1000" fill="hold"/>
                                        <p:tgtEl>
                                          <p:spTgt spid="40"/>
                                        </p:tgtEl>
                                        <p:attrNameLst>
                                          <p:attrName>ppt_w</p:attrName>
                                        </p:attrNameLst>
                                      </p:cBhvr>
                                      <p:tavLst>
                                        <p:tav tm="0">
                                          <p:val>
                                            <p:fltVal val="0"/>
                                          </p:val>
                                        </p:tav>
                                        <p:tav tm="100000">
                                          <p:val>
                                            <p:strVal val="#ppt_w"/>
                                          </p:val>
                                        </p:tav>
                                      </p:tavLst>
                                    </p:anim>
                                    <p:anim calcmode="lin" valueType="num">
                                      <p:cBhvr>
                                        <p:cTn id="88" dur="1000" fill="hold"/>
                                        <p:tgtEl>
                                          <p:spTgt spid="40"/>
                                        </p:tgtEl>
                                        <p:attrNameLst>
                                          <p:attrName>ppt_h</p:attrName>
                                        </p:attrNameLst>
                                      </p:cBhvr>
                                      <p:tavLst>
                                        <p:tav tm="0">
                                          <p:val>
                                            <p:fltVal val="0"/>
                                          </p:val>
                                        </p:tav>
                                        <p:tav tm="100000">
                                          <p:val>
                                            <p:strVal val="#ppt_h"/>
                                          </p:val>
                                        </p:tav>
                                      </p:tavLst>
                                    </p:anim>
                                    <p:animEffect transition="in" filter="fade">
                                      <p:cBhvr>
                                        <p:cTn id="89" dur="1000"/>
                                        <p:tgtEl>
                                          <p:spTgt spid="40"/>
                                        </p:tgtEl>
                                      </p:cBhvr>
                                    </p:animEffect>
                                  </p:childTnLst>
                                </p:cTn>
                              </p:par>
                            </p:childTnLst>
                          </p:cTn>
                        </p:par>
                        <p:par>
                          <p:cTn id="90" fill="hold">
                            <p:stCondLst>
                              <p:cond delay="11000"/>
                            </p:stCondLst>
                            <p:childTnLst>
                              <p:par>
                                <p:cTn id="91" presetID="53" presetClass="entr" presetSubtype="16" fill="hold" grpId="0" nodeType="afterEffect">
                                  <p:stCondLst>
                                    <p:cond delay="500"/>
                                  </p:stCondLst>
                                  <p:childTnLst>
                                    <p:set>
                                      <p:cBhvr>
                                        <p:cTn id="92" dur="1" fill="hold">
                                          <p:stCondLst>
                                            <p:cond delay="0"/>
                                          </p:stCondLst>
                                        </p:cTn>
                                        <p:tgtEl>
                                          <p:spTgt spid="24"/>
                                        </p:tgtEl>
                                        <p:attrNameLst>
                                          <p:attrName>style.visibility</p:attrName>
                                        </p:attrNameLst>
                                      </p:cBhvr>
                                      <p:to>
                                        <p:strVal val="visible"/>
                                      </p:to>
                                    </p:set>
                                    <p:anim calcmode="lin" valueType="num">
                                      <p:cBhvr>
                                        <p:cTn id="93" dur="1000" fill="hold"/>
                                        <p:tgtEl>
                                          <p:spTgt spid="24"/>
                                        </p:tgtEl>
                                        <p:attrNameLst>
                                          <p:attrName>ppt_w</p:attrName>
                                        </p:attrNameLst>
                                      </p:cBhvr>
                                      <p:tavLst>
                                        <p:tav tm="0">
                                          <p:val>
                                            <p:fltVal val="0"/>
                                          </p:val>
                                        </p:tav>
                                        <p:tav tm="100000">
                                          <p:val>
                                            <p:strVal val="#ppt_w"/>
                                          </p:val>
                                        </p:tav>
                                      </p:tavLst>
                                    </p:anim>
                                    <p:anim calcmode="lin" valueType="num">
                                      <p:cBhvr>
                                        <p:cTn id="94" dur="1000" fill="hold"/>
                                        <p:tgtEl>
                                          <p:spTgt spid="24"/>
                                        </p:tgtEl>
                                        <p:attrNameLst>
                                          <p:attrName>ppt_h</p:attrName>
                                        </p:attrNameLst>
                                      </p:cBhvr>
                                      <p:tavLst>
                                        <p:tav tm="0">
                                          <p:val>
                                            <p:fltVal val="0"/>
                                          </p:val>
                                        </p:tav>
                                        <p:tav tm="100000">
                                          <p:val>
                                            <p:strVal val="#ppt_h"/>
                                          </p:val>
                                        </p:tav>
                                      </p:tavLst>
                                    </p:anim>
                                    <p:animEffect transition="in" filter="fade">
                                      <p:cBhvr>
                                        <p:cTn id="95" dur="1000"/>
                                        <p:tgtEl>
                                          <p:spTgt spid="24"/>
                                        </p:tgtEl>
                                      </p:cBhvr>
                                    </p:animEffect>
                                  </p:childTnLst>
                                </p:cTn>
                              </p:par>
                              <p:par>
                                <p:cTn id="96" presetID="53" presetClass="entr" presetSubtype="16" fill="hold" grpId="0" nodeType="withEffect">
                                  <p:stCondLst>
                                    <p:cond delay="500"/>
                                  </p:stCondLst>
                                  <p:childTnLst>
                                    <p:set>
                                      <p:cBhvr>
                                        <p:cTn id="97" dur="1" fill="hold">
                                          <p:stCondLst>
                                            <p:cond delay="0"/>
                                          </p:stCondLst>
                                        </p:cTn>
                                        <p:tgtEl>
                                          <p:spTgt spid="39"/>
                                        </p:tgtEl>
                                        <p:attrNameLst>
                                          <p:attrName>style.visibility</p:attrName>
                                        </p:attrNameLst>
                                      </p:cBhvr>
                                      <p:to>
                                        <p:strVal val="visible"/>
                                      </p:to>
                                    </p:set>
                                    <p:anim calcmode="lin" valueType="num">
                                      <p:cBhvr>
                                        <p:cTn id="98" dur="1000" fill="hold"/>
                                        <p:tgtEl>
                                          <p:spTgt spid="39"/>
                                        </p:tgtEl>
                                        <p:attrNameLst>
                                          <p:attrName>ppt_w</p:attrName>
                                        </p:attrNameLst>
                                      </p:cBhvr>
                                      <p:tavLst>
                                        <p:tav tm="0">
                                          <p:val>
                                            <p:fltVal val="0"/>
                                          </p:val>
                                        </p:tav>
                                        <p:tav tm="100000">
                                          <p:val>
                                            <p:strVal val="#ppt_w"/>
                                          </p:val>
                                        </p:tav>
                                      </p:tavLst>
                                    </p:anim>
                                    <p:anim calcmode="lin" valueType="num">
                                      <p:cBhvr>
                                        <p:cTn id="99" dur="1000" fill="hold"/>
                                        <p:tgtEl>
                                          <p:spTgt spid="39"/>
                                        </p:tgtEl>
                                        <p:attrNameLst>
                                          <p:attrName>ppt_h</p:attrName>
                                        </p:attrNameLst>
                                      </p:cBhvr>
                                      <p:tavLst>
                                        <p:tav tm="0">
                                          <p:val>
                                            <p:fltVal val="0"/>
                                          </p:val>
                                        </p:tav>
                                        <p:tav tm="100000">
                                          <p:val>
                                            <p:strVal val="#ppt_h"/>
                                          </p:val>
                                        </p:tav>
                                      </p:tavLst>
                                    </p:anim>
                                    <p:animEffect transition="in" filter="fade">
                                      <p:cBhvr>
                                        <p:cTn id="100" dur="1000"/>
                                        <p:tgtEl>
                                          <p:spTgt spid="39"/>
                                        </p:tgtEl>
                                      </p:cBhvr>
                                    </p:animEffect>
                                  </p:childTnLst>
                                </p:cTn>
                              </p:par>
                            </p:childTnLst>
                          </p:cTn>
                        </p:par>
                        <p:par>
                          <p:cTn id="101" fill="hold">
                            <p:stCondLst>
                              <p:cond delay="12500"/>
                            </p:stCondLst>
                            <p:childTnLst>
                              <p:par>
                                <p:cTn id="102" presetID="6" presetClass="entr" presetSubtype="32" fill="hold" grpId="0" nodeType="afterEffect">
                                  <p:stCondLst>
                                    <p:cond delay="500"/>
                                  </p:stCondLst>
                                  <p:childTnLst>
                                    <p:set>
                                      <p:cBhvr>
                                        <p:cTn id="103" dur="1" fill="hold">
                                          <p:stCondLst>
                                            <p:cond delay="0"/>
                                          </p:stCondLst>
                                        </p:cTn>
                                        <p:tgtEl>
                                          <p:spTgt spid="27"/>
                                        </p:tgtEl>
                                        <p:attrNameLst>
                                          <p:attrName>style.visibility</p:attrName>
                                        </p:attrNameLst>
                                      </p:cBhvr>
                                      <p:to>
                                        <p:strVal val="visible"/>
                                      </p:to>
                                    </p:set>
                                    <p:animEffect transition="in" filter="circle(out)">
                                      <p:cBhvr>
                                        <p:cTn id="104" dur="1000"/>
                                        <p:tgtEl>
                                          <p:spTgt spid="27"/>
                                        </p:tgtEl>
                                      </p:cBhvr>
                                    </p:animEffect>
                                  </p:childTnLst>
                                </p:cTn>
                              </p:par>
                            </p:childTnLst>
                          </p:cTn>
                        </p:par>
                        <p:par>
                          <p:cTn id="105" fill="hold">
                            <p:stCondLst>
                              <p:cond delay="14000"/>
                            </p:stCondLst>
                            <p:childTnLst>
                              <p:par>
                                <p:cTn id="106" presetID="3" presetClass="entr" presetSubtype="10" fill="hold" grpId="0" nodeType="afterEffect">
                                  <p:stCondLst>
                                    <p:cond delay="1000"/>
                                  </p:stCondLst>
                                  <p:childTnLst>
                                    <p:set>
                                      <p:cBhvr>
                                        <p:cTn id="107" dur="1" fill="hold">
                                          <p:stCondLst>
                                            <p:cond delay="0"/>
                                          </p:stCondLst>
                                        </p:cTn>
                                        <p:tgtEl>
                                          <p:spTgt spid="22"/>
                                        </p:tgtEl>
                                        <p:attrNameLst>
                                          <p:attrName>style.visibility</p:attrName>
                                        </p:attrNameLst>
                                      </p:cBhvr>
                                      <p:to>
                                        <p:strVal val="visible"/>
                                      </p:to>
                                    </p:set>
                                    <p:animEffect transition="in" filter="blinds(horizontal)">
                                      <p:cBhvr>
                                        <p:cTn id="108" dur="1000"/>
                                        <p:tgtEl>
                                          <p:spTgt spid="22"/>
                                        </p:tgtEl>
                                      </p:cBhvr>
                                    </p:animEffect>
                                  </p:childTnLst>
                                </p:cTn>
                              </p:par>
                            </p:childTnLst>
                          </p:cTn>
                        </p:par>
                        <p:par>
                          <p:cTn id="109" fill="hold">
                            <p:stCondLst>
                              <p:cond delay="16000"/>
                            </p:stCondLst>
                            <p:childTnLst>
                              <p:par>
                                <p:cTn id="110" presetID="53" presetClass="entr" presetSubtype="16" fill="hold" grpId="0" nodeType="afterEffect">
                                  <p:stCondLst>
                                    <p:cond delay="1000"/>
                                  </p:stCondLst>
                                  <p:childTnLst>
                                    <p:set>
                                      <p:cBhvr>
                                        <p:cTn id="111" dur="1" fill="hold">
                                          <p:stCondLst>
                                            <p:cond delay="0"/>
                                          </p:stCondLst>
                                        </p:cTn>
                                        <p:tgtEl>
                                          <p:spTgt spid="25"/>
                                        </p:tgtEl>
                                        <p:attrNameLst>
                                          <p:attrName>style.visibility</p:attrName>
                                        </p:attrNameLst>
                                      </p:cBhvr>
                                      <p:to>
                                        <p:strVal val="visible"/>
                                      </p:to>
                                    </p:set>
                                    <p:anim calcmode="lin" valueType="num">
                                      <p:cBhvr>
                                        <p:cTn id="112" dur="1000" fill="hold"/>
                                        <p:tgtEl>
                                          <p:spTgt spid="25"/>
                                        </p:tgtEl>
                                        <p:attrNameLst>
                                          <p:attrName>ppt_w</p:attrName>
                                        </p:attrNameLst>
                                      </p:cBhvr>
                                      <p:tavLst>
                                        <p:tav tm="0">
                                          <p:val>
                                            <p:fltVal val="0"/>
                                          </p:val>
                                        </p:tav>
                                        <p:tav tm="100000">
                                          <p:val>
                                            <p:strVal val="#ppt_w"/>
                                          </p:val>
                                        </p:tav>
                                      </p:tavLst>
                                    </p:anim>
                                    <p:anim calcmode="lin" valueType="num">
                                      <p:cBhvr>
                                        <p:cTn id="113" dur="1000" fill="hold"/>
                                        <p:tgtEl>
                                          <p:spTgt spid="25"/>
                                        </p:tgtEl>
                                        <p:attrNameLst>
                                          <p:attrName>ppt_h</p:attrName>
                                        </p:attrNameLst>
                                      </p:cBhvr>
                                      <p:tavLst>
                                        <p:tav tm="0">
                                          <p:val>
                                            <p:fltVal val="0"/>
                                          </p:val>
                                        </p:tav>
                                        <p:tav tm="100000">
                                          <p:val>
                                            <p:strVal val="#ppt_h"/>
                                          </p:val>
                                        </p:tav>
                                      </p:tavLst>
                                    </p:anim>
                                    <p:animEffect transition="in" filter="fade">
                                      <p:cBhvr>
                                        <p:cTn id="114" dur="1000"/>
                                        <p:tgtEl>
                                          <p:spTgt spid="25"/>
                                        </p:tgtEl>
                                      </p:cBhvr>
                                    </p:animEffect>
                                  </p:childTnLst>
                                </p:cTn>
                              </p:par>
                            </p:childTnLst>
                          </p:cTn>
                        </p:par>
                        <p:par>
                          <p:cTn id="115" fill="hold">
                            <p:stCondLst>
                              <p:cond delay="18000"/>
                            </p:stCondLst>
                            <p:childTnLst>
                              <p:par>
                                <p:cTn id="116" presetID="3" presetClass="entr" presetSubtype="10" fill="hold" grpId="0" nodeType="afterEffect">
                                  <p:stCondLst>
                                    <p:cond delay="1000"/>
                                  </p:stCondLst>
                                  <p:childTnLst>
                                    <p:set>
                                      <p:cBhvr>
                                        <p:cTn id="117" dur="1" fill="hold">
                                          <p:stCondLst>
                                            <p:cond delay="0"/>
                                          </p:stCondLst>
                                        </p:cTn>
                                        <p:tgtEl>
                                          <p:spTgt spid="26"/>
                                        </p:tgtEl>
                                        <p:attrNameLst>
                                          <p:attrName>style.visibility</p:attrName>
                                        </p:attrNameLst>
                                      </p:cBhvr>
                                      <p:to>
                                        <p:strVal val="visible"/>
                                      </p:to>
                                    </p:set>
                                    <p:animEffect transition="in" filter="blinds(horizontal)">
                                      <p:cBhvr>
                                        <p:cTn id="118" dur="1000"/>
                                        <p:tgtEl>
                                          <p:spTgt spid="26"/>
                                        </p:tgtEl>
                                      </p:cBhvr>
                                    </p:animEffect>
                                  </p:childTnLst>
                                </p:cTn>
                              </p:par>
                            </p:childTnLst>
                          </p:cTn>
                        </p:par>
                        <p:par>
                          <p:cTn id="119" fill="hold">
                            <p:stCondLst>
                              <p:cond delay="20000"/>
                            </p:stCondLst>
                            <p:childTnLst>
                              <p:par>
                                <p:cTn id="120" presetID="16" presetClass="entr" presetSubtype="42" fill="hold" grpId="0" nodeType="afterEffect">
                                  <p:stCondLst>
                                    <p:cond delay="1000"/>
                                  </p:stCondLst>
                                  <p:childTnLst>
                                    <p:set>
                                      <p:cBhvr>
                                        <p:cTn id="121" dur="1" fill="hold">
                                          <p:stCondLst>
                                            <p:cond delay="0"/>
                                          </p:stCondLst>
                                        </p:cTn>
                                        <p:tgtEl>
                                          <p:spTgt spid="28"/>
                                        </p:tgtEl>
                                        <p:attrNameLst>
                                          <p:attrName>style.visibility</p:attrName>
                                        </p:attrNameLst>
                                      </p:cBhvr>
                                      <p:to>
                                        <p:strVal val="visible"/>
                                      </p:to>
                                    </p:set>
                                    <p:animEffect transition="in" filter="barn(outHorizontal)">
                                      <p:cBhvr>
                                        <p:cTn id="122" dur="1000"/>
                                        <p:tgtEl>
                                          <p:spTgt spid="28"/>
                                        </p:tgtEl>
                                      </p:cBhvr>
                                    </p:animEffect>
                                  </p:childTnLst>
                                </p:cTn>
                              </p:par>
                            </p:childTnLst>
                          </p:cTn>
                        </p:par>
                        <p:par>
                          <p:cTn id="123" fill="hold">
                            <p:stCondLst>
                              <p:cond delay="22000"/>
                            </p:stCondLst>
                            <p:childTnLst>
                              <p:par>
                                <p:cTn id="124" presetID="53" presetClass="entr" presetSubtype="16" fill="hold" grpId="0" nodeType="afterEffect">
                                  <p:stCondLst>
                                    <p:cond delay="0"/>
                                  </p:stCondLst>
                                  <p:childTnLst>
                                    <p:set>
                                      <p:cBhvr>
                                        <p:cTn id="125" dur="1" fill="hold">
                                          <p:stCondLst>
                                            <p:cond delay="0"/>
                                          </p:stCondLst>
                                        </p:cTn>
                                        <p:tgtEl>
                                          <p:spTgt spid="41"/>
                                        </p:tgtEl>
                                        <p:attrNameLst>
                                          <p:attrName>style.visibility</p:attrName>
                                        </p:attrNameLst>
                                      </p:cBhvr>
                                      <p:to>
                                        <p:strVal val="visible"/>
                                      </p:to>
                                    </p:set>
                                    <p:anim calcmode="lin" valueType="num">
                                      <p:cBhvr>
                                        <p:cTn id="126" dur="1000" fill="hold"/>
                                        <p:tgtEl>
                                          <p:spTgt spid="41"/>
                                        </p:tgtEl>
                                        <p:attrNameLst>
                                          <p:attrName>ppt_w</p:attrName>
                                        </p:attrNameLst>
                                      </p:cBhvr>
                                      <p:tavLst>
                                        <p:tav tm="0">
                                          <p:val>
                                            <p:fltVal val="0"/>
                                          </p:val>
                                        </p:tav>
                                        <p:tav tm="100000">
                                          <p:val>
                                            <p:strVal val="#ppt_w"/>
                                          </p:val>
                                        </p:tav>
                                      </p:tavLst>
                                    </p:anim>
                                    <p:anim calcmode="lin" valueType="num">
                                      <p:cBhvr>
                                        <p:cTn id="127" dur="1000" fill="hold"/>
                                        <p:tgtEl>
                                          <p:spTgt spid="41"/>
                                        </p:tgtEl>
                                        <p:attrNameLst>
                                          <p:attrName>ppt_h</p:attrName>
                                        </p:attrNameLst>
                                      </p:cBhvr>
                                      <p:tavLst>
                                        <p:tav tm="0">
                                          <p:val>
                                            <p:fltVal val="0"/>
                                          </p:val>
                                        </p:tav>
                                        <p:tav tm="100000">
                                          <p:val>
                                            <p:strVal val="#ppt_h"/>
                                          </p:val>
                                        </p:tav>
                                      </p:tavLst>
                                    </p:anim>
                                    <p:animEffect transition="in" filter="fade">
                                      <p:cBhvr>
                                        <p:cTn id="128" dur="1000"/>
                                        <p:tgtEl>
                                          <p:spTgt spid="41"/>
                                        </p:tgtEl>
                                      </p:cBhvr>
                                    </p:animEffect>
                                  </p:childTnLst>
                                </p:cTn>
                              </p:par>
                            </p:childTnLst>
                          </p:cTn>
                        </p:par>
                        <p:par>
                          <p:cTn id="129" fill="hold">
                            <p:stCondLst>
                              <p:cond delay="23000"/>
                            </p:stCondLst>
                            <p:childTnLst>
                              <p:par>
                                <p:cTn id="130" presetID="53" presetClass="entr" presetSubtype="16" fill="hold" grpId="0" nodeType="afterEffect">
                                  <p:stCondLst>
                                    <p:cond delay="500"/>
                                  </p:stCondLst>
                                  <p:childTnLst>
                                    <p:set>
                                      <p:cBhvr>
                                        <p:cTn id="131" dur="1" fill="hold">
                                          <p:stCondLst>
                                            <p:cond delay="0"/>
                                          </p:stCondLst>
                                        </p:cTn>
                                        <p:tgtEl>
                                          <p:spTgt spid="42"/>
                                        </p:tgtEl>
                                        <p:attrNameLst>
                                          <p:attrName>style.visibility</p:attrName>
                                        </p:attrNameLst>
                                      </p:cBhvr>
                                      <p:to>
                                        <p:strVal val="visible"/>
                                      </p:to>
                                    </p:set>
                                    <p:anim calcmode="lin" valueType="num">
                                      <p:cBhvr>
                                        <p:cTn id="132" dur="500" fill="hold"/>
                                        <p:tgtEl>
                                          <p:spTgt spid="42"/>
                                        </p:tgtEl>
                                        <p:attrNameLst>
                                          <p:attrName>ppt_w</p:attrName>
                                        </p:attrNameLst>
                                      </p:cBhvr>
                                      <p:tavLst>
                                        <p:tav tm="0">
                                          <p:val>
                                            <p:fltVal val="0"/>
                                          </p:val>
                                        </p:tav>
                                        <p:tav tm="100000">
                                          <p:val>
                                            <p:strVal val="#ppt_w"/>
                                          </p:val>
                                        </p:tav>
                                      </p:tavLst>
                                    </p:anim>
                                    <p:anim calcmode="lin" valueType="num">
                                      <p:cBhvr>
                                        <p:cTn id="133" dur="500" fill="hold"/>
                                        <p:tgtEl>
                                          <p:spTgt spid="42"/>
                                        </p:tgtEl>
                                        <p:attrNameLst>
                                          <p:attrName>ppt_h</p:attrName>
                                        </p:attrNameLst>
                                      </p:cBhvr>
                                      <p:tavLst>
                                        <p:tav tm="0">
                                          <p:val>
                                            <p:fltVal val="0"/>
                                          </p:val>
                                        </p:tav>
                                        <p:tav tm="100000">
                                          <p:val>
                                            <p:strVal val="#ppt_h"/>
                                          </p:val>
                                        </p:tav>
                                      </p:tavLst>
                                    </p:anim>
                                    <p:animEffect transition="in" filter="fade">
                                      <p:cBhvr>
                                        <p:cTn id="134" dur="500"/>
                                        <p:tgtEl>
                                          <p:spTgt spid="42"/>
                                        </p:tgtEl>
                                      </p:cBhvr>
                                    </p:animEffect>
                                  </p:childTnLst>
                                </p:cTn>
                              </p:par>
                              <p:par>
                                <p:cTn id="135" presetID="2" presetClass="entr" presetSubtype="8" fill="hold" grpId="0" nodeType="withEffect">
                                  <p:stCondLst>
                                    <p:cond delay="500"/>
                                  </p:stCondLst>
                                  <p:childTnLst>
                                    <p:set>
                                      <p:cBhvr>
                                        <p:cTn id="136" dur="1" fill="hold">
                                          <p:stCondLst>
                                            <p:cond delay="0"/>
                                          </p:stCondLst>
                                        </p:cTn>
                                        <p:tgtEl>
                                          <p:spTgt spid="43"/>
                                        </p:tgtEl>
                                        <p:attrNameLst>
                                          <p:attrName>style.visibility</p:attrName>
                                        </p:attrNameLst>
                                      </p:cBhvr>
                                      <p:to>
                                        <p:strVal val="visible"/>
                                      </p:to>
                                    </p:set>
                                    <p:anim calcmode="lin" valueType="num">
                                      <p:cBhvr additive="base">
                                        <p:cTn id="137" dur="1000" fill="hold"/>
                                        <p:tgtEl>
                                          <p:spTgt spid="43"/>
                                        </p:tgtEl>
                                        <p:attrNameLst>
                                          <p:attrName>ppt_x</p:attrName>
                                        </p:attrNameLst>
                                      </p:cBhvr>
                                      <p:tavLst>
                                        <p:tav tm="0">
                                          <p:val>
                                            <p:strVal val="0-#ppt_w/2"/>
                                          </p:val>
                                        </p:tav>
                                        <p:tav tm="100000">
                                          <p:val>
                                            <p:strVal val="#ppt_x"/>
                                          </p:val>
                                        </p:tav>
                                      </p:tavLst>
                                    </p:anim>
                                    <p:anim calcmode="lin" valueType="num">
                                      <p:cBhvr additive="base">
                                        <p:cTn id="138" dur="1000" fill="hold"/>
                                        <p:tgtEl>
                                          <p:spTgt spid="43"/>
                                        </p:tgtEl>
                                        <p:attrNameLst>
                                          <p:attrName>ppt_y</p:attrName>
                                        </p:attrNameLst>
                                      </p:cBhvr>
                                      <p:tavLst>
                                        <p:tav tm="0">
                                          <p:val>
                                            <p:strVal val="#ppt_y"/>
                                          </p:val>
                                        </p:tav>
                                        <p:tav tm="100000">
                                          <p:val>
                                            <p:strVal val="#ppt_y"/>
                                          </p:val>
                                        </p:tav>
                                      </p:tavLst>
                                    </p:anim>
                                  </p:childTnLst>
                                </p:cTn>
                              </p:par>
                            </p:childTnLst>
                          </p:cTn>
                        </p:par>
                        <p:par>
                          <p:cTn id="139" fill="hold">
                            <p:stCondLst>
                              <p:cond delay="24500"/>
                            </p:stCondLst>
                            <p:childTnLst>
                              <p:par>
                                <p:cTn id="140" presetID="53" presetClass="entr" presetSubtype="16" fill="hold" grpId="0" nodeType="afterEffect">
                                  <p:stCondLst>
                                    <p:cond delay="500"/>
                                  </p:stCondLst>
                                  <p:childTnLst>
                                    <p:set>
                                      <p:cBhvr>
                                        <p:cTn id="141" dur="1" fill="hold">
                                          <p:stCondLst>
                                            <p:cond delay="0"/>
                                          </p:stCondLst>
                                        </p:cTn>
                                        <p:tgtEl>
                                          <p:spTgt spid="44"/>
                                        </p:tgtEl>
                                        <p:attrNameLst>
                                          <p:attrName>style.visibility</p:attrName>
                                        </p:attrNameLst>
                                      </p:cBhvr>
                                      <p:to>
                                        <p:strVal val="visible"/>
                                      </p:to>
                                    </p:set>
                                    <p:anim calcmode="lin" valueType="num">
                                      <p:cBhvr>
                                        <p:cTn id="142" dur="500" fill="hold"/>
                                        <p:tgtEl>
                                          <p:spTgt spid="44"/>
                                        </p:tgtEl>
                                        <p:attrNameLst>
                                          <p:attrName>ppt_w</p:attrName>
                                        </p:attrNameLst>
                                      </p:cBhvr>
                                      <p:tavLst>
                                        <p:tav tm="0">
                                          <p:val>
                                            <p:fltVal val="0"/>
                                          </p:val>
                                        </p:tav>
                                        <p:tav tm="100000">
                                          <p:val>
                                            <p:strVal val="#ppt_w"/>
                                          </p:val>
                                        </p:tav>
                                      </p:tavLst>
                                    </p:anim>
                                    <p:anim calcmode="lin" valueType="num">
                                      <p:cBhvr>
                                        <p:cTn id="143" dur="500" fill="hold"/>
                                        <p:tgtEl>
                                          <p:spTgt spid="44"/>
                                        </p:tgtEl>
                                        <p:attrNameLst>
                                          <p:attrName>ppt_h</p:attrName>
                                        </p:attrNameLst>
                                      </p:cBhvr>
                                      <p:tavLst>
                                        <p:tav tm="0">
                                          <p:val>
                                            <p:fltVal val="0"/>
                                          </p:val>
                                        </p:tav>
                                        <p:tav tm="100000">
                                          <p:val>
                                            <p:strVal val="#ppt_h"/>
                                          </p:val>
                                        </p:tav>
                                      </p:tavLst>
                                    </p:anim>
                                    <p:animEffect transition="in" filter="fade">
                                      <p:cBhvr>
                                        <p:cTn id="144" dur="500"/>
                                        <p:tgtEl>
                                          <p:spTgt spid="44"/>
                                        </p:tgtEl>
                                      </p:cBhvr>
                                    </p:animEffect>
                                  </p:childTnLst>
                                </p:cTn>
                              </p:par>
                              <p:par>
                                <p:cTn id="145" presetID="22" presetClass="entr" presetSubtype="1" fill="hold" nodeType="withEffect">
                                  <p:stCondLst>
                                    <p:cond delay="1000"/>
                                  </p:stCondLst>
                                  <p:childTnLst>
                                    <p:set>
                                      <p:cBhvr>
                                        <p:cTn id="146" dur="1" fill="hold">
                                          <p:stCondLst>
                                            <p:cond delay="0"/>
                                          </p:stCondLst>
                                        </p:cTn>
                                        <p:tgtEl>
                                          <p:spTgt spid="45"/>
                                        </p:tgtEl>
                                        <p:attrNameLst>
                                          <p:attrName>style.visibility</p:attrName>
                                        </p:attrNameLst>
                                      </p:cBhvr>
                                      <p:to>
                                        <p:strVal val="visible"/>
                                      </p:to>
                                    </p:set>
                                    <p:animEffect transition="in" filter="wipe(up)">
                                      <p:cBhvr>
                                        <p:cTn id="147"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5" grpId="0"/>
      <p:bldP spid="26" grpId="0"/>
      <p:bldP spid="18" grpId="0" animBg="1"/>
      <p:bldP spid="20" grpId="0"/>
      <p:bldP spid="22" grpId="0"/>
      <p:bldP spid="27" grpId="0" animBg="1"/>
      <p:bldP spid="29" grpId="0" animBg="1"/>
      <p:bldP spid="30" grpId="0" animBg="1"/>
      <p:bldP spid="28" grpId="0"/>
      <p:bldP spid="3" grpId="0"/>
      <p:bldP spid="31" grpId="0"/>
      <p:bldP spid="32" grpId="0"/>
      <p:bldP spid="33" grpId="0"/>
      <p:bldP spid="34" grpId="0"/>
      <p:bldP spid="35" grpId="0"/>
      <p:bldP spid="36" grpId="0"/>
      <p:bldP spid="37" grpId="0"/>
      <p:bldP spid="38" grpId="0"/>
      <p:bldP spid="5" grpId="0" animBg="1"/>
      <p:bldP spid="39" grpId="0"/>
      <p:bldP spid="40" grpId="0"/>
      <p:bldP spid="41" grpId="0"/>
      <p:bldP spid="42" grpId="0" animBg="1"/>
      <p:bldP spid="43" grpId="0" animBg="1"/>
      <p:bldP spid="4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a:extLst>
              <a:ext uri="{FF2B5EF4-FFF2-40B4-BE49-F238E27FC236}">
                <a16:creationId xmlns:a16="http://schemas.microsoft.com/office/drawing/2014/main" id="{62CA7D20-848D-4F3C-AEE4-F4DC963F0174}"/>
              </a:ext>
            </a:extLst>
          </p:cNvPr>
          <p:cNvPicPr>
            <a:picLocks noGrp="1" noChangeAspect="1"/>
          </p:cNvPicPr>
          <p:nvPr>
            <p:ph idx="1"/>
          </p:nvPr>
        </p:nvPicPr>
        <p:blipFill>
          <a:blip r:embed="rId3"/>
          <a:stretch>
            <a:fillRect/>
          </a:stretch>
        </p:blipFill>
        <p:spPr>
          <a:xfrm>
            <a:off x="1456445" y="1889878"/>
            <a:ext cx="9616132" cy="4493923"/>
          </a:xfrm>
          <a:prstGeom prst="rect">
            <a:avLst/>
          </a:prstGeom>
        </p:spPr>
      </p:pic>
      <p:sp>
        <p:nvSpPr>
          <p:cNvPr id="5" name="タイトル 1">
            <a:extLst>
              <a:ext uri="{FF2B5EF4-FFF2-40B4-BE49-F238E27FC236}">
                <a16:creationId xmlns:a16="http://schemas.microsoft.com/office/drawing/2014/main" id="{253BA1EB-594C-459F-9559-A31C2B9E1E62}"/>
              </a:ext>
            </a:extLst>
          </p:cNvPr>
          <p:cNvSpPr txBox="1">
            <a:spLocks noGrp="1"/>
          </p:cNvSpPr>
          <p:nvPr>
            <p:ph type="title"/>
          </p:nvPr>
        </p:nvSpPr>
        <p:spPr>
          <a:xfrm>
            <a:off x="838200" y="224725"/>
            <a:ext cx="10515600" cy="166515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dirty="0">
                <a:latin typeface="HGS創英角ﾎﾟｯﾌﾟ体" panose="040B0A00000000000000" pitchFamily="50" charset="-128"/>
                <a:ea typeface="HGS創英角ﾎﾟｯﾌﾟ体" panose="040B0A00000000000000" pitchFamily="50" charset="-128"/>
              </a:rPr>
              <a:t>２．美容所開設届③</a:t>
            </a:r>
            <a:br>
              <a:rPr lang="en-US" altLang="ja-JP" dirty="0">
                <a:latin typeface="HGS創英角ﾎﾟｯﾌﾟ体" panose="040B0A00000000000000" pitchFamily="50" charset="-128"/>
                <a:ea typeface="HGS創英角ﾎﾟｯﾌﾟ体" panose="040B0A00000000000000" pitchFamily="50" charset="-128"/>
              </a:rPr>
            </a:br>
            <a:r>
              <a:rPr lang="ja-JP" altLang="en-US" dirty="0">
                <a:latin typeface="HGS創英角ﾎﾟｯﾌﾟ体" panose="040B0A00000000000000" pitchFamily="50" charset="-128"/>
                <a:ea typeface="HGS創英角ﾎﾟｯﾌﾟ体" panose="040B0A00000000000000" pitchFamily="50" charset="-128"/>
              </a:rPr>
              <a:t>　　　</a:t>
            </a:r>
            <a:r>
              <a:rPr lang="ja-JP" altLang="en-US" sz="4000" dirty="0">
                <a:latin typeface="HGS創英角ﾎﾟｯﾌﾟ体" panose="040B0A00000000000000" pitchFamily="50" charset="-128"/>
                <a:ea typeface="HGS創英角ﾎﾟｯﾌﾟ体" panose="040B0A00000000000000" pitchFamily="50" charset="-128"/>
              </a:rPr>
              <a:t>構造及び設備の概要</a:t>
            </a:r>
            <a:r>
              <a:rPr lang="en-US" altLang="ja-JP" sz="4000" dirty="0">
                <a:latin typeface="HGS創英角ﾎﾟｯﾌﾟ体" panose="040B0A00000000000000" pitchFamily="50" charset="-128"/>
                <a:ea typeface="HGS創英角ﾎﾟｯﾌﾟ体" panose="040B0A00000000000000" pitchFamily="50" charset="-128"/>
              </a:rPr>
              <a:t>-1</a:t>
            </a:r>
            <a:endParaRPr lang="ja-JP" altLang="en-US" sz="4000" dirty="0">
              <a:latin typeface="HGS創英角ﾎﾟｯﾌﾟ体" panose="040B0A00000000000000" pitchFamily="50" charset="-128"/>
              <a:ea typeface="HGS創英角ﾎﾟｯﾌﾟ体" panose="040B0A00000000000000" pitchFamily="50" charset="-128"/>
            </a:endParaRPr>
          </a:p>
        </p:txBody>
      </p:sp>
      <p:cxnSp>
        <p:nvCxnSpPr>
          <p:cNvPr id="7" name="直線コネクタ 6">
            <a:extLst>
              <a:ext uri="{FF2B5EF4-FFF2-40B4-BE49-F238E27FC236}">
                <a16:creationId xmlns:a16="http://schemas.microsoft.com/office/drawing/2014/main" id="{0971AA9C-8231-4EC9-9C4A-44EE9BAB3468}"/>
              </a:ext>
            </a:extLst>
          </p:cNvPr>
          <p:cNvCxnSpPr/>
          <p:nvPr/>
        </p:nvCxnSpPr>
        <p:spPr>
          <a:xfrm>
            <a:off x="11072577" y="2261251"/>
            <a:ext cx="0" cy="373509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 name="楕円 1">
            <a:extLst>
              <a:ext uri="{FF2B5EF4-FFF2-40B4-BE49-F238E27FC236}">
                <a16:creationId xmlns:a16="http://schemas.microsoft.com/office/drawing/2014/main" id="{7139EF17-4B73-4DC8-BC39-70EE31835802}"/>
              </a:ext>
            </a:extLst>
          </p:cNvPr>
          <p:cNvSpPr/>
          <p:nvPr/>
        </p:nvSpPr>
        <p:spPr>
          <a:xfrm>
            <a:off x="4226486" y="1891965"/>
            <a:ext cx="2306994" cy="369332"/>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楕円 21">
            <a:extLst>
              <a:ext uri="{FF2B5EF4-FFF2-40B4-BE49-F238E27FC236}">
                <a16:creationId xmlns:a16="http://schemas.microsoft.com/office/drawing/2014/main" id="{10112EBA-62C1-44E6-8027-21CBC6C65A0F}"/>
              </a:ext>
            </a:extLst>
          </p:cNvPr>
          <p:cNvSpPr/>
          <p:nvPr/>
        </p:nvSpPr>
        <p:spPr>
          <a:xfrm>
            <a:off x="6750424" y="1889878"/>
            <a:ext cx="1368403" cy="371373"/>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4ABC4732-E060-47D5-9234-D91F41856C62}"/>
              </a:ext>
            </a:extLst>
          </p:cNvPr>
          <p:cNvSpPr txBox="1"/>
          <p:nvPr/>
        </p:nvSpPr>
        <p:spPr>
          <a:xfrm>
            <a:off x="4358220" y="4136839"/>
            <a:ext cx="1906291" cy="369332"/>
          </a:xfrm>
          <a:prstGeom prst="rect">
            <a:avLst/>
          </a:prstGeom>
          <a:noFill/>
          <a:ln w="28575">
            <a:solidFill>
              <a:srgbClr val="FF0000"/>
            </a:solidFill>
          </a:ln>
        </p:spPr>
        <p:txBody>
          <a:bodyPr wrap="square" rtlCol="0" anchor="ctr">
            <a:spAutoFit/>
          </a:bodyPr>
          <a:lstStyle/>
          <a:p>
            <a:r>
              <a:rPr lang="ja-JP" altLang="en-US" b="1" dirty="0">
                <a:solidFill>
                  <a:srgbClr val="FF0000"/>
                </a:solidFill>
              </a:rPr>
              <a:t>小数点以下一桁</a:t>
            </a:r>
            <a:endParaRPr kumimoji="1" lang="ja-JP" altLang="en-US" b="1" dirty="0">
              <a:solidFill>
                <a:srgbClr val="FF0000"/>
              </a:solidFill>
            </a:endParaRPr>
          </a:p>
        </p:txBody>
      </p:sp>
      <p:sp>
        <p:nvSpPr>
          <p:cNvPr id="24" name="テキスト ボックス 23">
            <a:extLst>
              <a:ext uri="{FF2B5EF4-FFF2-40B4-BE49-F238E27FC236}">
                <a16:creationId xmlns:a16="http://schemas.microsoft.com/office/drawing/2014/main" id="{BCDF5664-0538-4837-BE98-87413D5DA33E}"/>
              </a:ext>
            </a:extLst>
          </p:cNvPr>
          <p:cNvSpPr txBox="1"/>
          <p:nvPr/>
        </p:nvSpPr>
        <p:spPr>
          <a:xfrm>
            <a:off x="1671277" y="6075770"/>
            <a:ext cx="4337937" cy="646331"/>
          </a:xfrm>
          <a:prstGeom prst="rect">
            <a:avLst/>
          </a:prstGeom>
          <a:noFill/>
          <a:ln w="28575">
            <a:solidFill>
              <a:srgbClr val="FF0000"/>
            </a:solidFill>
          </a:ln>
        </p:spPr>
        <p:txBody>
          <a:bodyPr wrap="square" rtlCol="0" anchor="ctr">
            <a:spAutoFit/>
          </a:bodyPr>
          <a:lstStyle/>
          <a:p>
            <a:r>
              <a:rPr kumimoji="1" lang="ja-JP" altLang="en-US" b="1" dirty="0">
                <a:solidFill>
                  <a:srgbClr val="FF0000"/>
                </a:solidFill>
              </a:rPr>
              <a:t>必要な作業所面積はセット椅子</a:t>
            </a:r>
            <a:r>
              <a:rPr kumimoji="1" lang="en-US" altLang="ja-JP" b="1" dirty="0">
                <a:solidFill>
                  <a:srgbClr val="FF0000"/>
                </a:solidFill>
              </a:rPr>
              <a:t>1</a:t>
            </a:r>
            <a:r>
              <a:rPr kumimoji="1" lang="ja-JP" altLang="en-US" b="1" dirty="0">
                <a:solidFill>
                  <a:srgbClr val="FF0000"/>
                </a:solidFill>
              </a:rPr>
              <a:t>台で</a:t>
            </a:r>
            <a:r>
              <a:rPr kumimoji="1" lang="en-US" altLang="ja-JP" b="1" dirty="0">
                <a:solidFill>
                  <a:srgbClr val="FF0000"/>
                </a:solidFill>
              </a:rPr>
              <a:t>6.6</a:t>
            </a:r>
            <a:r>
              <a:rPr kumimoji="1" lang="ja-JP" altLang="en-US" b="1" dirty="0">
                <a:solidFill>
                  <a:srgbClr val="FF0000"/>
                </a:solidFill>
              </a:rPr>
              <a:t>㎡以上。１台増えるごとに＋</a:t>
            </a:r>
            <a:r>
              <a:rPr kumimoji="1" lang="en-US" altLang="ja-JP" b="1" dirty="0">
                <a:solidFill>
                  <a:srgbClr val="FF0000"/>
                </a:solidFill>
              </a:rPr>
              <a:t>3.3</a:t>
            </a:r>
            <a:r>
              <a:rPr kumimoji="1" lang="ja-JP" altLang="en-US" b="1" dirty="0">
                <a:solidFill>
                  <a:srgbClr val="FF0000"/>
                </a:solidFill>
              </a:rPr>
              <a:t>㎡以上　</a:t>
            </a:r>
          </a:p>
        </p:txBody>
      </p:sp>
      <p:sp>
        <p:nvSpPr>
          <p:cNvPr id="10" name="テキスト ボックス 9">
            <a:extLst>
              <a:ext uri="{FF2B5EF4-FFF2-40B4-BE49-F238E27FC236}">
                <a16:creationId xmlns:a16="http://schemas.microsoft.com/office/drawing/2014/main" id="{067B14E5-9B93-481F-A9FC-19ADE48EBCC7}"/>
              </a:ext>
            </a:extLst>
          </p:cNvPr>
          <p:cNvSpPr txBox="1"/>
          <p:nvPr/>
        </p:nvSpPr>
        <p:spPr>
          <a:xfrm>
            <a:off x="4613117" y="2297133"/>
            <a:ext cx="450742" cy="369332"/>
          </a:xfrm>
          <a:prstGeom prst="rect">
            <a:avLst/>
          </a:prstGeom>
          <a:noFill/>
          <a:ln w="9525">
            <a:noFill/>
          </a:ln>
        </p:spPr>
        <p:txBody>
          <a:bodyPr wrap="square" rtlCol="0" anchor="ctr">
            <a:spAutoFit/>
          </a:bodyPr>
          <a:lstStyle/>
          <a:p>
            <a:pPr algn="ctr"/>
            <a:r>
              <a:rPr kumimoji="1" lang="ja-JP" altLang="en-US" dirty="0"/>
              <a:t>✔</a:t>
            </a:r>
          </a:p>
        </p:txBody>
      </p:sp>
      <p:sp>
        <p:nvSpPr>
          <p:cNvPr id="11" name="テキスト ボックス 10">
            <a:extLst>
              <a:ext uri="{FF2B5EF4-FFF2-40B4-BE49-F238E27FC236}">
                <a16:creationId xmlns:a16="http://schemas.microsoft.com/office/drawing/2014/main" id="{5A6B5D59-B40F-4640-982D-DF1B4228C6ED}"/>
              </a:ext>
            </a:extLst>
          </p:cNvPr>
          <p:cNvSpPr txBox="1"/>
          <p:nvPr/>
        </p:nvSpPr>
        <p:spPr>
          <a:xfrm>
            <a:off x="8118827" y="4136839"/>
            <a:ext cx="1906291" cy="369332"/>
          </a:xfrm>
          <a:prstGeom prst="rect">
            <a:avLst/>
          </a:prstGeom>
          <a:noFill/>
          <a:ln w="28575">
            <a:solidFill>
              <a:srgbClr val="FF0000"/>
            </a:solidFill>
          </a:ln>
        </p:spPr>
        <p:txBody>
          <a:bodyPr wrap="square" rtlCol="0" anchor="ctr">
            <a:spAutoFit/>
          </a:bodyPr>
          <a:lstStyle/>
          <a:p>
            <a:r>
              <a:rPr lang="ja-JP" altLang="en-US" b="1" dirty="0">
                <a:solidFill>
                  <a:srgbClr val="FF0000"/>
                </a:solidFill>
              </a:rPr>
              <a:t>小数点以下一桁</a:t>
            </a:r>
            <a:endParaRPr kumimoji="1" lang="ja-JP" altLang="en-US" b="1" dirty="0">
              <a:solidFill>
                <a:srgbClr val="FF0000"/>
              </a:solidFill>
            </a:endParaRPr>
          </a:p>
        </p:txBody>
      </p:sp>
      <p:sp>
        <p:nvSpPr>
          <p:cNvPr id="12" name="テキスト ボックス 11">
            <a:extLst>
              <a:ext uri="{FF2B5EF4-FFF2-40B4-BE49-F238E27FC236}">
                <a16:creationId xmlns:a16="http://schemas.microsoft.com/office/drawing/2014/main" id="{0E75FDEF-8E5B-4225-A4F1-88034A09E65E}"/>
              </a:ext>
            </a:extLst>
          </p:cNvPr>
          <p:cNvSpPr txBox="1"/>
          <p:nvPr/>
        </p:nvSpPr>
        <p:spPr>
          <a:xfrm>
            <a:off x="7284149" y="4856639"/>
            <a:ext cx="3451406" cy="369332"/>
          </a:xfrm>
          <a:prstGeom prst="rect">
            <a:avLst/>
          </a:prstGeom>
          <a:noFill/>
          <a:ln w="28575">
            <a:solidFill>
              <a:srgbClr val="FF0000"/>
            </a:solidFill>
          </a:ln>
        </p:spPr>
        <p:txBody>
          <a:bodyPr wrap="square" rtlCol="0" anchor="ctr">
            <a:spAutoFit/>
          </a:bodyPr>
          <a:lstStyle/>
          <a:p>
            <a:r>
              <a:rPr kumimoji="1" lang="ja-JP" altLang="en-US" b="1" dirty="0">
                <a:solidFill>
                  <a:srgbClr val="FF0000"/>
                </a:solidFill>
              </a:rPr>
              <a:t>該当する</a:t>
            </a:r>
            <a:r>
              <a:rPr lang="ja-JP" altLang="en-US" b="1" dirty="0">
                <a:solidFill>
                  <a:srgbClr val="FF0000"/>
                </a:solidFill>
              </a:rPr>
              <a:t>もの</a:t>
            </a:r>
            <a:r>
              <a:rPr kumimoji="1" lang="ja-JP" altLang="en-US" b="1" dirty="0">
                <a:solidFill>
                  <a:srgbClr val="FF0000"/>
                </a:solidFill>
              </a:rPr>
              <a:t>すべてにチェック</a:t>
            </a:r>
          </a:p>
        </p:txBody>
      </p:sp>
      <p:sp>
        <p:nvSpPr>
          <p:cNvPr id="13" name="テキスト ボックス 12">
            <a:extLst>
              <a:ext uri="{FF2B5EF4-FFF2-40B4-BE49-F238E27FC236}">
                <a16:creationId xmlns:a16="http://schemas.microsoft.com/office/drawing/2014/main" id="{558040A0-322D-461B-B769-ED2C201C8F1F}"/>
              </a:ext>
            </a:extLst>
          </p:cNvPr>
          <p:cNvSpPr txBox="1"/>
          <p:nvPr/>
        </p:nvSpPr>
        <p:spPr>
          <a:xfrm>
            <a:off x="4883676" y="4873036"/>
            <a:ext cx="1680107" cy="369332"/>
          </a:xfrm>
          <a:prstGeom prst="rect">
            <a:avLst/>
          </a:prstGeom>
          <a:noFill/>
          <a:ln w="28575">
            <a:solidFill>
              <a:srgbClr val="FF0000"/>
            </a:solidFill>
          </a:ln>
        </p:spPr>
        <p:txBody>
          <a:bodyPr wrap="square" rtlCol="0" anchor="ctr">
            <a:spAutoFit/>
          </a:bodyPr>
          <a:lstStyle/>
          <a:p>
            <a:r>
              <a:rPr kumimoji="1" lang="ja-JP" altLang="en-US" b="1" dirty="0">
                <a:solidFill>
                  <a:srgbClr val="FF0000"/>
                </a:solidFill>
              </a:rPr>
              <a:t>具体的に記述</a:t>
            </a:r>
          </a:p>
        </p:txBody>
      </p:sp>
      <p:sp>
        <p:nvSpPr>
          <p:cNvPr id="14" name="テキスト ボックス 13">
            <a:extLst>
              <a:ext uri="{FF2B5EF4-FFF2-40B4-BE49-F238E27FC236}">
                <a16:creationId xmlns:a16="http://schemas.microsoft.com/office/drawing/2014/main" id="{B41C723D-D007-460B-9150-4BC954CF7DCA}"/>
              </a:ext>
            </a:extLst>
          </p:cNvPr>
          <p:cNvSpPr txBox="1"/>
          <p:nvPr/>
        </p:nvSpPr>
        <p:spPr>
          <a:xfrm>
            <a:off x="8693028" y="5592878"/>
            <a:ext cx="1680107" cy="369332"/>
          </a:xfrm>
          <a:prstGeom prst="rect">
            <a:avLst/>
          </a:prstGeom>
          <a:noFill/>
          <a:ln w="28575">
            <a:solidFill>
              <a:srgbClr val="FF0000"/>
            </a:solidFill>
          </a:ln>
        </p:spPr>
        <p:txBody>
          <a:bodyPr wrap="square" rtlCol="0" anchor="ctr">
            <a:spAutoFit/>
          </a:bodyPr>
          <a:lstStyle/>
          <a:p>
            <a:r>
              <a:rPr kumimoji="1" lang="ja-JP" altLang="en-US" b="1" dirty="0">
                <a:solidFill>
                  <a:srgbClr val="FF0000"/>
                </a:solidFill>
              </a:rPr>
              <a:t>具体的に記述</a:t>
            </a:r>
          </a:p>
        </p:txBody>
      </p:sp>
      <p:cxnSp>
        <p:nvCxnSpPr>
          <p:cNvPr id="15" name="直線矢印コネクタ 14">
            <a:extLst>
              <a:ext uri="{FF2B5EF4-FFF2-40B4-BE49-F238E27FC236}">
                <a16:creationId xmlns:a16="http://schemas.microsoft.com/office/drawing/2014/main" id="{D83E665A-E387-41B7-B19A-CF2D62B1937F}"/>
              </a:ext>
            </a:extLst>
          </p:cNvPr>
          <p:cNvCxnSpPr>
            <a:cxnSpLocks/>
          </p:cNvCxnSpPr>
          <p:nvPr/>
        </p:nvCxnSpPr>
        <p:spPr>
          <a:xfrm flipH="1" flipV="1">
            <a:off x="6633722" y="4822078"/>
            <a:ext cx="602606" cy="305131"/>
          </a:xfrm>
          <a:prstGeom prst="straightConnector1">
            <a:avLst/>
          </a:prstGeom>
          <a:ln w="285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95AF3BAF-BC36-4C13-B155-B59D3D928904}"/>
              </a:ext>
            </a:extLst>
          </p:cNvPr>
          <p:cNvCxnSpPr>
            <a:cxnSpLocks/>
          </p:cNvCxnSpPr>
          <p:nvPr/>
        </p:nvCxnSpPr>
        <p:spPr>
          <a:xfrm flipH="1">
            <a:off x="6993376" y="5287747"/>
            <a:ext cx="290773" cy="305131"/>
          </a:xfrm>
          <a:prstGeom prst="straightConnector1">
            <a:avLst/>
          </a:prstGeom>
          <a:ln w="285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6" name="字幕 2">
            <a:extLst>
              <a:ext uri="{FF2B5EF4-FFF2-40B4-BE49-F238E27FC236}">
                <a16:creationId xmlns:a16="http://schemas.microsoft.com/office/drawing/2014/main" id="{6F28F74C-A604-48D7-A39E-FB1CC799E8D9}"/>
              </a:ext>
            </a:extLst>
          </p:cNvPr>
          <p:cNvSpPr txBox="1">
            <a:spLocks/>
          </p:cNvSpPr>
          <p:nvPr/>
        </p:nvSpPr>
        <p:spPr>
          <a:xfrm>
            <a:off x="10561983" y="6002170"/>
            <a:ext cx="1827859" cy="79098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rPr>
              <a:t>次に</a:t>
            </a:r>
            <a:endParaRPr lang="en-US" altLang="ja-JP"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endParaRPr>
          </a:p>
          <a:p>
            <a:r>
              <a:rPr lang="ja-JP" altLang="en-US"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rPr>
              <a:t>（クリック）</a:t>
            </a:r>
          </a:p>
        </p:txBody>
      </p:sp>
      <p:sp>
        <p:nvSpPr>
          <p:cNvPr id="27" name="テキスト ボックス 26">
            <a:extLst>
              <a:ext uri="{FF2B5EF4-FFF2-40B4-BE49-F238E27FC236}">
                <a16:creationId xmlns:a16="http://schemas.microsoft.com/office/drawing/2014/main" id="{0A250567-1522-4ECF-B7C8-AC33BA695327}"/>
              </a:ext>
            </a:extLst>
          </p:cNvPr>
          <p:cNvSpPr txBox="1"/>
          <p:nvPr/>
        </p:nvSpPr>
        <p:spPr>
          <a:xfrm>
            <a:off x="5847183" y="5249414"/>
            <a:ext cx="450742" cy="369332"/>
          </a:xfrm>
          <a:prstGeom prst="rect">
            <a:avLst/>
          </a:prstGeom>
          <a:noFill/>
          <a:ln w="9525">
            <a:noFill/>
          </a:ln>
        </p:spPr>
        <p:txBody>
          <a:bodyPr wrap="square" rtlCol="0" anchor="ctr">
            <a:spAutoFit/>
          </a:bodyPr>
          <a:lstStyle/>
          <a:p>
            <a:pPr algn="ctr"/>
            <a:r>
              <a:rPr kumimoji="1" lang="ja-JP" altLang="en-US" dirty="0"/>
              <a:t>✔</a:t>
            </a:r>
          </a:p>
        </p:txBody>
      </p:sp>
      <p:sp>
        <p:nvSpPr>
          <p:cNvPr id="28" name="テキスト ボックス 27">
            <a:extLst>
              <a:ext uri="{FF2B5EF4-FFF2-40B4-BE49-F238E27FC236}">
                <a16:creationId xmlns:a16="http://schemas.microsoft.com/office/drawing/2014/main" id="{790ADEC7-D520-40CC-9540-23F583E890C2}"/>
              </a:ext>
            </a:extLst>
          </p:cNvPr>
          <p:cNvSpPr txBox="1"/>
          <p:nvPr/>
        </p:nvSpPr>
        <p:spPr>
          <a:xfrm>
            <a:off x="7138762" y="5641046"/>
            <a:ext cx="450742" cy="369332"/>
          </a:xfrm>
          <a:prstGeom prst="rect">
            <a:avLst/>
          </a:prstGeom>
          <a:noFill/>
          <a:ln w="9525">
            <a:noFill/>
          </a:ln>
        </p:spPr>
        <p:txBody>
          <a:bodyPr wrap="square" rtlCol="0" anchor="ctr">
            <a:spAutoFit/>
          </a:bodyPr>
          <a:lstStyle/>
          <a:p>
            <a:pPr algn="ctr"/>
            <a:r>
              <a:rPr kumimoji="1" lang="ja-JP" altLang="en-US" dirty="0"/>
              <a:t>✔</a:t>
            </a:r>
          </a:p>
        </p:txBody>
      </p:sp>
      <p:sp>
        <p:nvSpPr>
          <p:cNvPr id="29" name="テキスト ボックス 28">
            <a:extLst>
              <a:ext uri="{FF2B5EF4-FFF2-40B4-BE49-F238E27FC236}">
                <a16:creationId xmlns:a16="http://schemas.microsoft.com/office/drawing/2014/main" id="{883A6901-BDC5-4A16-B042-FE35A7C927BC}"/>
              </a:ext>
            </a:extLst>
          </p:cNvPr>
          <p:cNvSpPr txBox="1"/>
          <p:nvPr/>
        </p:nvSpPr>
        <p:spPr>
          <a:xfrm>
            <a:off x="7979203" y="4518339"/>
            <a:ext cx="403850" cy="369332"/>
          </a:xfrm>
          <a:prstGeom prst="rect">
            <a:avLst/>
          </a:prstGeom>
          <a:noFill/>
          <a:ln w="9525">
            <a:noFill/>
          </a:ln>
        </p:spPr>
        <p:txBody>
          <a:bodyPr wrap="square" rtlCol="0" anchor="ctr">
            <a:spAutoFit/>
          </a:bodyPr>
          <a:lstStyle/>
          <a:p>
            <a:pPr algn="ctr"/>
            <a:r>
              <a:rPr kumimoji="1" lang="ja-JP" altLang="en-US" dirty="0"/>
              <a:t>✔</a:t>
            </a:r>
          </a:p>
        </p:txBody>
      </p:sp>
      <p:sp>
        <p:nvSpPr>
          <p:cNvPr id="30" name="テキスト ボックス 29">
            <a:extLst>
              <a:ext uri="{FF2B5EF4-FFF2-40B4-BE49-F238E27FC236}">
                <a16:creationId xmlns:a16="http://schemas.microsoft.com/office/drawing/2014/main" id="{F204B709-10EA-4D59-85F5-A2348D191981}"/>
              </a:ext>
            </a:extLst>
          </p:cNvPr>
          <p:cNvSpPr txBox="1"/>
          <p:nvPr/>
        </p:nvSpPr>
        <p:spPr>
          <a:xfrm>
            <a:off x="4400528" y="4542007"/>
            <a:ext cx="403850" cy="369332"/>
          </a:xfrm>
          <a:prstGeom prst="rect">
            <a:avLst/>
          </a:prstGeom>
          <a:noFill/>
          <a:ln w="9525">
            <a:noFill/>
          </a:ln>
        </p:spPr>
        <p:txBody>
          <a:bodyPr wrap="square" rtlCol="0" anchor="ctr">
            <a:spAutoFit/>
          </a:bodyPr>
          <a:lstStyle/>
          <a:p>
            <a:pPr algn="ctr"/>
            <a:r>
              <a:rPr kumimoji="1" lang="ja-JP" altLang="en-US" dirty="0"/>
              <a:t>✔</a:t>
            </a:r>
          </a:p>
        </p:txBody>
      </p:sp>
      <p:sp>
        <p:nvSpPr>
          <p:cNvPr id="31" name="テキスト ボックス 30">
            <a:extLst>
              <a:ext uri="{FF2B5EF4-FFF2-40B4-BE49-F238E27FC236}">
                <a16:creationId xmlns:a16="http://schemas.microsoft.com/office/drawing/2014/main" id="{F3C2DF1D-19DD-4774-8E57-83A4E0EE798B}"/>
              </a:ext>
            </a:extLst>
          </p:cNvPr>
          <p:cNvSpPr txBox="1"/>
          <p:nvPr/>
        </p:nvSpPr>
        <p:spPr>
          <a:xfrm>
            <a:off x="3523380" y="3464148"/>
            <a:ext cx="403850" cy="369332"/>
          </a:xfrm>
          <a:prstGeom prst="rect">
            <a:avLst/>
          </a:prstGeom>
          <a:noFill/>
          <a:ln w="9525">
            <a:noFill/>
          </a:ln>
        </p:spPr>
        <p:txBody>
          <a:bodyPr wrap="square" rtlCol="0" anchor="ctr">
            <a:spAutoFit/>
          </a:bodyPr>
          <a:lstStyle/>
          <a:p>
            <a:pPr algn="ctr"/>
            <a:r>
              <a:rPr kumimoji="1" lang="ja-JP" altLang="en-US" dirty="0"/>
              <a:t>✔</a:t>
            </a:r>
          </a:p>
        </p:txBody>
      </p:sp>
      <p:cxnSp>
        <p:nvCxnSpPr>
          <p:cNvPr id="32" name="直線矢印コネクタ 31">
            <a:extLst>
              <a:ext uri="{FF2B5EF4-FFF2-40B4-BE49-F238E27FC236}">
                <a16:creationId xmlns:a16="http://schemas.microsoft.com/office/drawing/2014/main" id="{EEE0287A-CF21-44CF-80B8-A7B6979B2243}"/>
              </a:ext>
            </a:extLst>
          </p:cNvPr>
          <p:cNvCxnSpPr>
            <a:cxnSpLocks/>
          </p:cNvCxnSpPr>
          <p:nvPr/>
        </p:nvCxnSpPr>
        <p:spPr>
          <a:xfrm flipV="1">
            <a:off x="6044643" y="6367536"/>
            <a:ext cx="404140" cy="10062"/>
          </a:xfrm>
          <a:prstGeom prst="straightConnector1">
            <a:avLst/>
          </a:prstGeom>
          <a:ln w="285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4" name="テキスト ボックス 33">
            <a:extLst>
              <a:ext uri="{FF2B5EF4-FFF2-40B4-BE49-F238E27FC236}">
                <a16:creationId xmlns:a16="http://schemas.microsoft.com/office/drawing/2014/main" id="{D0789A1F-3AFE-494B-B5C0-2B19E515E7D0}"/>
              </a:ext>
            </a:extLst>
          </p:cNvPr>
          <p:cNvSpPr txBox="1"/>
          <p:nvPr/>
        </p:nvSpPr>
        <p:spPr>
          <a:xfrm>
            <a:off x="6519378" y="6074494"/>
            <a:ext cx="4199342" cy="646331"/>
          </a:xfrm>
          <a:prstGeom prst="rect">
            <a:avLst/>
          </a:prstGeom>
          <a:noFill/>
          <a:ln w="28575">
            <a:solidFill>
              <a:srgbClr val="FF0000"/>
            </a:solidFill>
          </a:ln>
        </p:spPr>
        <p:txBody>
          <a:bodyPr wrap="square" rtlCol="0" anchor="ctr">
            <a:spAutoFit/>
          </a:bodyPr>
          <a:lstStyle/>
          <a:p>
            <a:r>
              <a:rPr lang="ja-JP" altLang="en-US" b="1" dirty="0">
                <a:solidFill>
                  <a:srgbClr val="FF0000"/>
                </a:solidFill>
              </a:rPr>
              <a:t>例：</a:t>
            </a:r>
            <a:r>
              <a:rPr kumimoji="1" lang="ja-JP" altLang="en-US" b="1" dirty="0">
                <a:solidFill>
                  <a:srgbClr val="FF0000"/>
                </a:solidFill>
              </a:rPr>
              <a:t>セット椅子</a:t>
            </a:r>
            <a:r>
              <a:rPr lang="ja-JP" altLang="en-US" b="1" dirty="0">
                <a:solidFill>
                  <a:srgbClr val="FF0000"/>
                </a:solidFill>
              </a:rPr>
              <a:t>４</a:t>
            </a:r>
            <a:r>
              <a:rPr kumimoji="1" lang="ja-JP" altLang="en-US" b="1" dirty="0">
                <a:solidFill>
                  <a:srgbClr val="FF0000"/>
                </a:solidFill>
              </a:rPr>
              <a:t>台では、</a:t>
            </a:r>
            <a:r>
              <a:rPr kumimoji="1" lang="en-US" altLang="ja-JP" b="1" dirty="0">
                <a:solidFill>
                  <a:srgbClr val="FF0000"/>
                </a:solidFill>
              </a:rPr>
              <a:t>1</a:t>
            </a:r>
            <a:r>
              <a:rPr kumimoji="1" lang="ja-JP" altLang="en-US" b="1" dirty="0">
                <a:solidFill>
                  <a:srgbClr val="FF0000"/>
                </a:solidFill>
              </a:rPr>
              <a:t>台・</a:t>
            </a:r>
            <a:r>
              <a:rPr kumimoji="1" lang="en-US" altLang="ja-JP" b="1" dirty="0">
                <a:solidFill>
                  <a:srgbClr val="FF0000"/>
                </a:solidFill>
              </a:rPr>
              <a:t>6.6</a:t>
            </a:r>
            <a:r>
              <a:rPr kumimoji="1" lang="ja-JP" altLang="en-US" b="1" dirty="0">
                <a:solidFill>
                  <a:srgbClr val="FF0000"/>
                </a:solidFill>
              </a:rPr>
              <a:t>㎡＋３</a:t>
            </a:r>
            <a:r>
              <a:rPr lang="ja-JP" altLang="en-US" b="1" dirty="0">
                <a:solidFill>
                  <a:srgbClr val="FF0000"/>
                </a:solidFill>
              </a:rPr>
              <a:t>台</a:t>
            </a:r>
            <a:r>
              <a:rPr kumimoji="1" lang="en-US" altLang="ja-JP" b="1" dirty="0">
                <a:solidFill>
                  <a:srgbClr val="FF0000"/>
                </a:solidFill>
              </a:rPr>
              <a:t>×</a:t>
            </a:r>
            <a:r>
              <a:rPr lang="en-US" altLang="ja-JP" b="1" dirty="0">
                <a:solidFill>
                  <a:srgbClr val="FF0000"/>
                </a:solidFill>
              </a:rPr>
              <a:t>3.3</a:t>
            </a:r>
            <a:r>
              <a:rPr kumimoji="1" lang="ja-JP" altLang="en-US" b="1" dirty="0">
                <a:solidFill>
                  <a:srgbClr val="FF0000"/>
                </a:solidFill>
              </a:rPr>
              <a:t>㎡＝</a:t>
            </a:r>
            <a:r>
              <a:rPr kumimoji="1" lang="en-US" altLang="ja-JP" b="1" dirty="0">
                <a:solidFill>
                  <a:srgbClr val="FF0000"/>
                </a:solidFill>
              </a:rPr>
              <a:t>16.5</a:t>
            </a:r>
            <a:r>
              <a:rPr kumimoji="1" lang="ja-JP" altLang="en-US" b="1" dirty="0">
                <a:solidFill>
                  <a:srgbClr val="FF0000"/>
                </a:solidFill>
              </a:rPr>
              <a:t>㎡以上となる</a:t>
            </a:r>
          </a:p>
        </p:txBody>
      </p:sp>
      <p:cxnSp>
        <p:nvCxnSpPr>
          <p:cNvPr id="25" name="直線矢印コネクタ 24">
            <a:extLst>
              <a:ext uri="{FF2B5EF4-FFF2-40B4-BE49-F238E27FC236}">
                <a16:creationId xmlns:a16="http://schemas.microsoft.com/office/drawing/2014/main" id="{82D10AEB-07B0-4AEF-B5EF-1C941D56B321}"/>
              </a:ext>
            </a:extLst>
          </p:cNvPr>
          <p:cNvCxnSpPr>
            <a:cxnSpLocks/>
            <a:stCxn id="13" idx="1"/>
          </p:cNvCxnSpPr>
          <p:nvPr/>
        </p:nvCxnSpPr>
        <p:spPr>
          <a:xfrm flipH="1">
            <a:off x="4534916" y="5057702"/>
            <a:ext cx="348760" cy="10987"/>
          </a:xfrm>
          <a:prstGeom prst="straightConnector1">
            <a:avLst/>
          </a:prstGeom>
          <a:ln w="285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35" name="テキスト ボックス 34">
            <a:extLst>
              <a:ext uri="{FF2B5EF4-FFF2-40B4-BE49-F238E27FC236}">
                <a16:creationId xmlns:a16="http://schemas.microsoft.com/office/drawing/2014/main" id="{0DA64A78-0F81-4DD1-BA14-6405AE9F5A6C}"/>
              </a:ext>
            </a:extLst>
          </p:cNvPr>
          <p:cNvSpPr txBox="1"/>
          <p:nvPr/>
        </p:nvSpPr>
        <p:spPr>
          <a:xfrm>
            <a:off x="3646970" y="3767507"/>
            <a:ext cx="630234" cy="369332"/>
          </a:xfrm>
          <a:prstGeom prst="rect">
            <a:avLst/>
          </a:prstGeom>
          <a:noFill/>
          <a:ln w="9525">
            <a:noFill/>
          </a:ln>
        </p:spPr>
        <p:txBody>
          <a:bodyPr wrap="square" rtlCol="0" anchor="ctr">
            <a:spAutoFit/>
          </a:bodyPr>
          <a:lstStyle/>
          <a:p>
            <a:pPr algn="ctr"/>
            <a:r>
              <a:rPr lang="en-US" altLang="ja-JP" dirty="0"/>
              <a:t>5</a:t>
            </a:r>
            <a:endParaRPr kumimoji="1" lang="ja-JP" altLang="en-US" dirty="0"/>
          </a:p>
        </p:txBody>
      </p:sp>
      <p:sp>
        <p:nvSpPr>
          <p:cNvPr id="36" name="テキスト ボックス 35">
            <a:extLst>
              <a:ext uri="{FF2B5EF4-FFF2-40B4-BE49-F238E27FC236}">
                <a16:creationId xmlns:a16="http://schemas.microsoft.com/office/drawing/2014/main" id="{0174683D-82C9-47F7-9A96-5D178BC0BEFE}"/>
              </a:ext>
            </a:extLst>
          </p:cNvPr>
          <p:cNvSpPr txBox="1"/>
          <p:nvPr/>
        </p:nvSpPr>
        <p:spPr>
          <a:xfrm>
            <a:off x="6246318" y="3768741"/>
            <a:ext cx="630234" cy="369332"/>
          </a:xfrm>
          <a:prstGeom prst="rect">
            <a:avLst/>
          </a:prstGeom>
          <a:noFill/>
          <a:ln w="9525">
            <a:noFill/>
          </a:ln>
        </p:spPr>
        <p:txBody>
          <a:bodyPr wrap="square" rtlCol="0" anchor="ctr">
            <a:spAutoFit/>
          </a:bodyPr>
          <a:lstStyle/>
          <a:p>
            <a:pPr algn="ctr"/>
            <a:r>
              <a:rPr lang="en-US" altLang="ja-JP" dirty="0"/>
              <a:t>1</a:t>
            </a:r>
            <a:endParaRPr kumimoji="1" lang="ja-JP" altLang="en-US" dirty="0"/>
          </a:p>
        </p:txBody>
      </p:sp>
      <p:sp>
        <p:nvSpPr>
          <p:cNvPr id="9" name="正方形/長方形 8">
            <a:extLst>
              <a:ext uri="{FF2B5EF4-FFF2-40B4-BE49-F238E27FC236}">
                <a16:creationId xmlns:a16="http://schemas.microsoft.com/office/drawing/2014/main" id="{948191C8-D536-43F5-A60E-172E877B2026}"/>
              </a:ext>
            </a:extLst>
          </p:cNvPr>
          <p:cNvSpPr/>
          <p:nvPr/>
        </p:nvSpPr>
        <p:spPr>
          <a:xfrm>
            <a:off x="7474857" y="3737269"/>
            <a:ext cx="3029256" cy="3713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537D1E9D-6068-45C0-9D47-150269D325F9}"/>
              </a:ext>
            </a:extLst>
          </p:cNvPr>
          <p:cNvSpPr txBox="1"/>
          <p:nvPr/>
        </p:nvSpPr>
        <p:spPr>
          <a:xfrm>
            <a:off x="7721549" y="3830683"/>
            <a:ext cx="3268154" cy="369332"/>
          </a:xfrm>
          <a:prstGeom prst="rect">
            <a:avLst/>
          </a:prstGeom>
          <a:noFill/>
          <a:ln w="9525">
            <a:noFill/>
          </a:ln>
        </p:spPr>
        <p:txBody>
          <a:bodyPr wrap="square" rtlCol="0" anchor="ctr">
            <a:spAutoFit/>
          </a:bodyPr>
          <a:lstStyle/>
          <a:p>
            <a:r>
              <a:rPr lang="ja-JP" altLang="en-US" dirty="0"/>
              <a:t>同一階に他施設　□有　□無</a:t>
            </a:r>
            <a:endParaRPr kumimoji="1" lang="ja-JP" altLang="en-US" dirty="0"/>
          </a:p>
        </p:txBody>
      </p:sp>
      <p:sp>
        <p:nvSpPr>
          <p:cNvPr id="40" name="テキスト ボックス 39">
            <a:extLst>
              <a:ext uri="{FF2B5EF4-FFF2-40B4-BE49-F238E27FC236}">
                <a16:creationId xmlns:a16="http://schemas.microsoft.com/office/drawing/2014/main" id="{96696F4F-B083-4899-A561-1056EE889270}"/>
              </a:ext>
            </a:extLst>
          </p:cNvPr>
          <p:cNvSpPr txBox="1"/>
          <p:nvPr/>
        </p:nvSpPr>
        <p:spPr>
          <a:xfrm>
            <a:off x="9525890" y="3811633"/>
            <a:ext cx="403850" cy="369332"/>
          </a:xfrm>
          <a:prstGeom prst="rect">
            <a:avLst/>
          </a:prstGeom>
          <a:noFill/>
          <a:ln w="9525">
            <a:noFill/>
          </a:ln>
        </p:spPr>
        <p:txBody>
          <a:bodyPr wrap="square" rtlCol="0" anchor="ctr">
            <a:spAutoFit/>
          </a:bodyPr>
          <a:lstStyle/>
          <a:p>
            <a:pPr algn="ctr"/>
            <a:r>
              <a:rPr kumimoji="1" lang="ja-JP" altLang="en-US" dirty="0"/>
              <a:t>✔</a:t>
            </a:r>
          </a:p>
        </p:txBody>
      </p:sp>
    </p:spTree>
    <p:extLst>
      <p:ext uri="{BB962C8B-B14F-4D97-AF65-F5344CB8AC3E}">
        <p14:creationId xmlns:p14="http://schemas.microsoft.com/office/powerpoint/2010/main" val="3613324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1000"/>
                                        <p:tgtEl>
                                          <p:spTgt spid="2"/>
                                        </p:tgtEl>
                                      </p:cBhvr>
                                    </p:animEffect>
                                  </p:childTnLst>
                                </p:cTn>
                              </p:par>
                              <p:par>
                                <p:cTn id="8" presetID="21" presetClass="entr" presetSubtype="1" fill="hold" grpId="1" nodeType="withEffect">
                                  <p:stCondLst>
                                    <p:cond delay="500"/>
                                  </p:stCondLst>
                                  <p:childTnLst>
                                    <p:set>
                                      <p:cBhvr>
                                        <p:cTn id="9" dur="1" fill="hold">
                                          <p:stCondLst>
                                            <p:cond delay="0"/>
                                          </p:stCondLst>
                                        </p:cTn>
                                        <p:tgtEl>
                                          <p:spTgt spid="22"/>
                                        </p:tgtEl>
                                        <p:attrNameLst>
                                          <p:attrName>style.visibility</p:attrName>
                                        </p:attrNameLst>
                                      </p:cBhvr>
                                      <p:to>
                                        <p:strVal val="visible"/>
                                      </p:to>
                                    </p:set>
                                    <p:animEffect transition="in" filter="wheel(1)">
                                      <p:cBhvr>
                                        <p:cTn id="10" dur="1000"/>
                                        <p:tgtEl>
                                          <p:spTgt spid="22"/>
                                        </p:tgtEl>
                                      </p:cBhvr>
                                    </p:animEffect>
                                  </p:childTnLst>
                                </p:cTn>
                              </p:par>
                            </p:childTnLst>
                          </p:cTn>
                        </p:par>
                        <p:par>
                          <p:cTn id="11" fill="hold">
                            <p:stCondLst>
                              <p:cond delay="1500"/>
                            </p:stCondLst>
                            <p:childTnLst>
                              <p:par>
                                <p:cTn id="12" presetID="16" presetClass="entr" presetSubtype="42" fill="hold" grpId="0" nodeType="afterEffect">
                                  <p:stCondLst>
                                    <p:cond delay="1000"/>
                                  </p:stCondLst>
                                  <p:childTnLst>
                                    <p:set>
                                      <p:cBhvr>
                                        <p:cTn id="13" dur="1" fill="hold">
                                          <p:stCondLst>
                                            <p:cond delay="0"/>
                                          </p:stCondLst>
                                        </p:cTn>
                                        <p:tgtEl>
                                          <p:spTgt spid="10"/>
                                        </p:tgtEl>
                                        <p:attrNameLst>
                                          <p:attrName>style.visibility</p:attrName>
                                        </p:attrNameLst>
                                      </p:cBhvr>
                                      <p:to>
                                        <p:strVal val="visible"/>
                                      </p:to>
                                    </p:set>
                                    <p:animEffect transition="in" filter="barn(outHorizontal)">
                                      <p:cBhvr>
                                        <p:cTn id="14" dur="1000"/>
                                        <p:tgtEl>
                                          <p:spTgt spid="10"/>
                                        </p:tgtEl>
                                      </p:cBhvr>
                                    </p:animEffect>
                                  </p:childTnLst>
                                </p:cTn>
                              </p:par>
                              <p:par>
                                <p:cTn id="15" presetID="16" presetClass="entr" presetSubtype="42" fill="hold" grpId="0" nodeType="withEffect">
                                  <p:stCondLst>
                                    <p:cond delay="1000"/>
                                  </p:stCondLst>
                                  <p:childTnLst>
                                    <p:set>
                                      <p:cBhvr>
                                        <p:cTn id="16" dur="1" fill="hold">
                                          <p:stCondLst>
                                            <p:cond delay="0"/>
                                          </p:stCondLst>
                                        </p:cTn>
                                        <p:tgtEl>
                                          <p:spTgt spid="27"/>
                                        </p:tgtEl>
                                        <p:attrNameLst>
                                          <p:attrName>style.visibility</p:attrName>
                                        </p:attrNameLst>
                                      </p:cBhvr>
                                      <p:to>
                                        <p:strVal val="visible"/>
                                      </p:to>
                                    </p:set>
                                    <p:animEffect transition="in" filter="barn(outHorizontal)">
                                      <p:cBhvr>
                                        <p:cTn id="17" dur="1000"/>
                                        <p:tgtEl>
                                          <p:spTgt spid="27"/>
                                        </p:tgtEl>
                                      </p:cBhvr>
                                    </p:animEffect>
                                  </p:childTnLst>
                                </p:cTn>
                              </p:par>
                              <p:par>
                                <p:cTn id="18" presetID="16" presetClass="entr" presetSubtype="42" fill="hold" grpId="0" nodeType="withEffect">
                                  <p:stCondLst>
                                    <p:cond delay="1300"/>
                                  </p:stCondLst>
                                  <p:childTnLst>
                                    <p:set>
                                      <p:cBhvr>
                                        <p:cTn id="19" dur="1" fill="hold">
                                          <p:stCondLst>
                                            <p:cond delay="0"/>
                                          </p:stCondLst>
                                        </p:cTn>
                                        <p:tgtEl>
                                          <p:spTgt spid="28"/>
                                        </p:tgtEl>
                                        <p:attrNameLst>
                                          <p:attrName>style.visibility</p:attrName>
                                        </p:attrNameLst>
                                      </p:cBhvr>
                                      <p:to>
                                        <p:strVal val="visible"/>
                                      </p:to>
                                    </p:set>
                                    <p:animEffect transition="in" filter="barn(outHorizontal)">
                                      <p:cBhvr>
                                        <p:cTn id="20" dur="100"/>
                                        <p:tgtEl>
                                          <p:spTgt spid="28"/>
                                        </p:tgtEl>
                                      </p:cBhvr>
                                    </p:animEffect>
                                  </p:childTnLst>
                                </p:cTn>
                              </p:par>
                              <p:par>
                                <p:cTn id="21" presetID="16" presetClass="entr" presetSubtype="42" fill="hold" grpId="0" nodeType="withEffect">
                                  <p:stCondLst>
                                    <p:cond delay="1300"/>
                                  </p:stCondLst>
                                  <p:childTnLst>
                                    <p:set>
                                      <p:cBhvr>
                                        <p:cTn id="22" dur="1" fill="hold">
                                          <p:stCondLst>
                                            <p:cond delay="0"/>
                                          </p:stCondLst>
                                        </p:cTn>
                                        <p:tgtEl>
                                          <p:spTgt spid="29"/>
                                        </p:tgtEl>
                                        <p:attrNameLst>
                                          <p:attrName>style.visibility</p:attrName>
                                        </p:attrNameLst>
                                      </p:cBhvr>
                                      <p:to>
                                        <p:strVal val="visible"/>
                                      </p:to>
                                    </p:set>
                                    <p:animEffect transition="in" filter="barn(outHorizontal)">
                                      <p:cBhvr>
                                        <p:cTn id="23" dur="1000"/>
                                        <p:tgtEl>
                                          <p:spTgt spid="29"/>
                                        </p:tgtEl>
                                      </p:cBhvr>
                                    </p:animEffect>
                                  </p:childTnLst>
                                </p:cTn>
                              </p:par>
                              <p:par>
                                <p:cTn id="24" presetID="16" presetClass="entr" presetSubtype="42" fill="hold" grpId="0" nodeType="withEffect">
                                  <p:stCondLst>
                                    <p:cond delay="1300"/>
                                  </p:stCondLst>
                                  <p:childTnLst>
                                    <p:set>
                                      <p:cBhvr>
                                        <p:cTn id="25" dur="1" fill="hold">
                                          <p:stCondLst>
                                            <p:cond delay="0"/>
                                          </p:stCondLst>
                                        </p:cTn>
                                        <p:tgtEl>
                                          <p:spTgt spid="30"/>
                                        </p:tgtEl>
                                        <p:attrNameLst>
                                          <p:attrName>style.visibility</p:attrName>
                                        </p:attrNameLst>
                                      </p:cBhvr>
                                      <p:to>
                                        <p:strVal val="visible"/>
                                      </p:to>
                                    </p:set>
                                    <p:animEffect transition="in" filter="barn(outHorizontal)">
                                      <p:cBhvr>
                                        <p:cTn id="26" dur="1000"/>
                                        <p:tgtEl>
                                          <p:spTgt spid="30"/>
                                        </p:tgtEl>
                                      </p:cBhvr>
                                    </p:animEffect>
                                  </p:childTnLst>
                                </p:cTn>
                              </p:par>
                              <p:par>
                                <p:cTn id="27" presetID="16" presetClass="entr" presetSubtype="42" fill="hold" grpId="0" nodeType="withEffect">
                                  <p:stCondLst>
                                    <p:cond delay="1300"/>
                                  </p:stCondLst>
                                  <p:childTnLst>
                                    <p:set>
                                      <p:cBhvr>
                                        <p:cTn id="28" dur="1" fill="hold">
                                          <p:stCondLst>
                                            <p:cond delay="0"/>
                                          </p:stCondLst>
                                        </p:cTn>
                                        <p:tgtEl>
                                          <p:spTgt spid="31"/>
                                        </p:tgtEl>
                                        <p:attrNameLst>
                                          <p:attrName>style.visibility</p:attrName>
                                        </p:attrNameLst>
                                      </p:cBhvr>
                                      <p:to>
                                        <p:strVal val="visible"/>
                                      </p:to>
                                    </p:set>
                                    <p:animEffect transition="in" filter="barn(outHorizontal)">
                                      <p:cBhvr>
                                        <p:cTn id="29" dur="1000"/>
                                        <p:tgtEl>
                                          <p:spTgt spid="31"/>
                                        </p:tgtEl>
                                      </p:cBhvr>
                                    </p:animEffect>
                                  </p:childTnLst>
                                </p:cTn>
                              </p:par>
                            </p:childTnLst>
                          </p:cTn>
                        </p:par>
                        <p:par>
                          <p:cTn id="30" fill="hold">
                            <p:stCondLst>
                              <p:cond delay="3800"/>
                            </p:stCondLst>
                            <p:childTnLst>
                              <p:par>
                                <p:cTn id="31" presetID="14" presetClass="entr" presetSubtype="5" fill="hold" grpId="0" nodeType="afterEffect">
                                  <p:stCondLst>
                                    <p:cond delay="0"/>
                                  </p:stCondLst>
                                  <p:childTnLst>
                                    <p:set>
                                      <p:cBhvr>
                                        <p:cTn id="32" dur="1" fill="hold">
                                          <p:stCondLst>
                                            <p:cond delay="0"/>
                                          </p:stCondLst>
                                        </p:cTn>
                                        <p:tgtEl>
                                          <p:spTgt spid="23"/>
                                        </p:tgtEl>
                                        <p:attrNameLst>
                                          <p:attrName>style.visibility</p:attrName>
                                        </p:attrNameLst>
                                      </p:cBhvr>
                                      <p:to>
                                        <p:strVal val="visible"/>
                                      </p:to>
                                    </p:set>
                                    <p:animEffect transition="in" filter="randombar(vertical)">
                                      <p:cBhvr>
                                        <p:cTn id="33" dur="1000"/>
                                        <p:tgtEl>
                                          <p:spTgt spid="23"/>
                                        </p:tgtEl>
                                      </p:cBhvr>
                                    </p:animEffect>
                                  </p:childTnLst>
                                </p:cTn>
                              </p:par>
                              <p:par>
                                <p:cTn id="34" presetID="14" presetClass="entr" presetSubtype="5" fill="hold" grpId="0" nodeType="withEffect">
                                  <p:stCondLst>
                                    <p:cond delay="1000"/>
                                  </p:stCondLst>
                                  <p:childTnLst>
                                    <p:set>
                                      <p:cBhvr>
                                        <p:cTn id="35" dur="1" fill="hold">
                                          <p:stCondLst>
                                            <p:cond delay="0"/>
                                          </p:stCondLst>
                                        </p:cTn>
                                        <p:tgtEl>
                                          <p:spTgt spid="11"/>
                                        </p:tgtEl>
                                        <p:attrNameLst>
                                          <p:attrName>style.visibility</p:attrName>
                                        </p:attrNameLst>
                                      </p:cBhvr>
                                      <p:to>
                                        <p:strVal val="visible"/>
                                      </p:to>
                                    </p:set>
                                    <p:animEffect transition="in" filter="randombar(vertical)">
                                      <p:cBhvr>
                                        <p:cTn id="36" dur="1000"/>
                                        <p:tgtEl>
                                          <p:spTgt spid="11"/>
                                        </p:tgtEl>
                                      </p:cBhvr>
                                    </p:animEffect>
                                  </p:childTnLst>
                                </p:cTn>
                              </p:par>
                            </p:childTnLst>
                          </p:cTn>
                        </p:par>
                        <p:par>
                          <p:cTn id="37" fill="hold">
                            <p:stCondLst>
                              <p:cond delay="5800"/>
                            </p:stCondLst>
                            <p:childTnLst>
                              <p:par>
                                <p:cTn id="38" presetID="22" presetClass="entr" presetSubtype="8" fill="hold" nodeType="afterEffect">
                                  <p:stCondLst>
                                    <p:cond delay="0"/>
                                  </p:stCondLst>
                                  <p:childTnLst>
                                    <p:set>
                                      <p:cBhvr>
                                        <p:cTn id="39" dur="1" fill="hold">
                                          <p:stCondLst>
                                            <p:cond delay="0"/>
                                          </p:stCondLst>
                                        </p:cTn>
                                        <p:tgtEl>
                                          <p:spTgt spid="25"/>
                                        </p:tgtEl>
                                        <p:attrNameLst>
                                          <p:attrName>style.visibility</p:attrName>
                                        </p:attrNameLst>
                                      </p:cBhvr>
                                      <p:to>
                                        <p:strVal val="visible"/>
                                      </p:to>
                                    </p:set>
                                    <p:animEffect transition="in" filter="wipe(left)">
                                      <p:cBhvr>
                                        <p:cTn id="40" dur="500"/>
                                        <p:tgtEl>
                                          <p:spTgt spid="25"/>
                                        </p:tgtEl>
                                      </p:cBhvr>
                                    </p:animEffect>
                                  </p:childTnLst>
                                </p:cTn>
                              </p:par>
                            </p:childTnLst>
                          </p:cTn>
                        </p:par>
                        <p:par>
                          <p:cTn id="41" fill="hold">
                            <p:stCondLst>
                              <p:cond delay="6300"/>
                            </p:stCondLst>
                            <p:childTnLst>
                              <p:par>
                                <p:cTn id="42" presetID="42" presetClass="entr" presetSubtype="0" fill="hold" grpId="0" nodeType="afterEffect">
                                  <p:stCondLst>
                                    <p:cond delay="1000"/>
                                  </p:stCondLst>
                                  <p:childTnLst>
                                    <p:set>
                                      <p:cBhvr>
                                        <p:cTn id="43" dur="1" fill="hold">
                                          <p:stCondLst>
                                            <p:cond delay="0"/>
                                          </p:stCondLst>
                                        </p:cTn>
                                        <p:tgtEl>
                                          <p:spTgt spid="13"/>
                                        </p:tgtEl>
                                        <p:attrNameLst>
                                          <p:attrName>style.visibility</p:attrName>
                                        </p:attrNameLst>
                                      </p:cBhvr>
                                      <p:to>
                                        <p:strVal val="visible"/>
                                      </p:to>
                                    </p:set>
                                    <p:animEffect transition="in" filter="fade">
                                      <p:cBhvr>
                                        <p:cTn id="44" dur="1000"/>
                                        <p:tgtEl>
                                          <p:spTgt spid="13"/>
                                        </p:tgtEl>
                                      </p:cBhvr>
                                    </p:animEffect>
                                    <p:anim calcmode="lin" valueType="num">
                                      <p:cBhvr>
                                        <p:cTn id="45" dur="1000" fill="hold"/>
                                        <p:tgtEl>
                                          <p:spTgt spid="13"/>
                                        </p:tgtEl>
                                        <p:attrNameLst>
                                          <p:attrName>ppt_x</p:attrName>
                                        </p:attrNameLst>
                                      </p:cBhvr>
                                      <p:tavLst>
                                        <p:tav tm="0">
                                          <p:val>
                                            <p:strVal val="#ppt_x"/>
                                          </p:val>
                                        </p:tav>
                                        <p:tav tm="100000">
                                          <p:val>
                                            <p:strVal val="#ppt_x"/>
                                          </p:val>
                                        </p:tav>
                                      </p:tavLst>
                                    </p:anim>
                                    <p:anim calcmode="lin" valueType="num">
                                      <p:cBhvr>
                                        <p:cTn id="46" dur="1000" fill="hold"/>
                                        <p:tgtEl>
                                          <p:spTgt spid="13"/>
                                        </p:tgtEl>
                                        <p:attrNameLst>
                                          <p:attrName>ppt_y</p:attrName>
                                        </p:attrNameLst>
                                      </p:cBhvr>
                                      <p:tavLst>
                                        <p:tav tm="0">
                                          <p:val>
                                            <p:strVal val="#ppt_y+.1"/>
                                          </p:val>
                                        </p:tav>
                                        <p:tav tm="100000">
                                          <p:val>
                                            <p:strVal val="#ppt_y"/>
                                          </p:val>
                                        </p:tav>
                                      </p:tavLst>
                                    </p:anim>
                                  </p:childTnLst>
                                </p:cTn>
                              </p:par>
                            </p:childTnLst>
                          </p:cTn>
                        </p:par>
                        <p:par>
                          <p:cTn id="47" fill="hold">
                            <p:stCondLst>
                              <p:cond delay="8300"/>
                            </p:stCondLst>
                            <p:childTnLst>
                              <p:par>
                                <p:cTn id="48" presetID="42" presetClass="entr" presetSubtype="0" fill="hold" grpId="0" nodeType="afterEffect">
                                  <p:stCondLst>
                                    <p:cond delay="1000"/>
                                  </p:stCondLst>
                                  <p:childTnLst>
                                    <p:set>
                                      <p:cBhvr>
                                        <p:cTn id="49" dur="1" fill="hold">
                                          <p:stCondLst>
                                            <p:cond delay="0"/>
                                          </p:stCondLst>
                                        </p:cTn>
                                        <p:tgtEl>
                                          <p:spTgt spid="12"/>
                                        </p:tgtEl>
                                        <p:attrNameLst>
                                          <p:attrName>style.visibility</p:attrName>
                                        </p:attrNameLst>
                                      </p:cBhvr>
                                      <p:to>
                                        <p:strVal val="visible"/>
                                      </p:to>
                                    </p:set>
                                    <p:animEffect transition="in" filter="fade">
                                      <p:cBhvr>
                                        <p:cTn id="50" dur="1000"/>
                                        <p:tgtEl>
                                          <p:spTgt spid="12"/>
                                        </p:tgtEl>
                                      </p:cBhvr>
                                    </p:animEffect>
                                    <p:anim calcmode="lin" valueType="num">
                                      <p:cBhvr>
                                        <p:cTn id="51" dur="1000" fill="hold"/>
                                        <p:tgtEl>
                                          <p:spTgt spid="12"/>
                                        </p:tgtEl>
                                        <p:attrNameLst>
                                          <p:attrName>ppt_x</p:attrName>
                                        </p:attrNameLst>
                                      </p:cBhvr>
                                      <p:tavLst>
                                        <p:tav tm="0">
                                          <p:val>
                                            <p:strVal val="#ppt_x"/>
                                          </p:val>
                                        </p:tav>
                                        <p:tav tm="100000">
                                          <p:val>
                                            <p:strVal val="#ppt_x"/>
                                          </p:val>
                                        </p:tav>
                                      </p:tavLst>
                                    </p:anim>
                                    <p:anim calcmode="lin" valueType="num">
                                      <p:cBhvr>
                                        <p:cTn id="52" dur="1000" fill="hold"/>
                                        <p:tgtEl>
                                          <p:spTgt spid="12"/>
                                        </p:tgtEl>
                                        <p:attrNameLst>
                                          <p:attrName>ppt_y</p:attrName>
                                        </p:attrNameLst>
                                      </p:cBhvr>
                                      <p:tavLst>
                                        <p:tav tm="0">
                                          <p:val>
                                            <p:strVal val="#ppt_y+.1"/>
                                          </p:val>
                                        </p:tav>
                                        <p:tav tm="100000">
                                          <p:val>
                                            <p:strVal val="#ppt_y"/>
                                          </p:val>
                                        </p:tav>
                                      </p:tavLst>
                                    </p:anim>
                                  </p:childTnLst>
                                </p:cTn>
                              </p:par>
                              <p:par>
                                <p:cTn id="53" presetID="22" presetClass="entr" presetSubtype="1" fill="hold" nodeType="withEffect">
                                  <p:stCondLst>
                                    <p:cond delay="1000"/>
                                  </p:stCondLst>
                                  <p:childTnLst>
                                    <p:set>
                                      <p:cBhvr>
                                        <p:cTn id="54" dur="1" fill="hold">
                                          <p:stCondLst>
                                            <p:cond delay="0"/>
                                          </p:stCondLst>
                                        </p:cTn>
                                        <p:tgtEl>
                                          <p:spTgt spid="20"/>
                                        </p:tgtEl>
                                        <p:attrNameLst>
                                          <p:attrName>style.visibility</p:attrName>
                                        </p:attrNameLst>
                                      </p:cBhvr>
                                      <p:to>
                                        <p:strVal val="visible"/>
                                      </p:to>
                                    </p:set>
                                    <p:animEffect transition="in" filter="wipe(up)">
                                      <p:cBhvr>
                                        <p:cTn id="55" dur="500"/>
                                        <p:tgtEl>
                                          <p:spTgt spid="20"/>
                                        </p:tgtEl>
                                      </p:cBhvr>
                                    </p:animEffect>
                                  </p:childTnLst>
                                </p:cTn>
                              </p:par>
                              <p:par>
                                <p:cTn id="56" presetID="22" presetClass="entr" presetSubtype="4" fill="hold" nodeType="withEffect">
                                  <p:stCondLst>
                                    <p:cond delay="1000"/>
                                  </p:stCondLst>
                                  <p:childTnLst>
                                    <p:set>
                                      <p:cBhvr>
                                        <p:cTn id="57" dur="1" fill="hold">
                                          <p:stCondLst>
                                            <p:cond delay="0"/>
                                          </p:stCondLst>
                                        </p:cTn>
                                        <p:tgtEl>
                                          <p:spTgt spid="15"/>
                                        </p:tgtEl>
                                        <p:attrNameLst>
                                          <p:attrName>style.visibility</p:attrName>
                                        </p:attrNameLst>
                                      </p:cBhvr>
                                      <p:to>
                                        <p:strVal val="visible"/>
                                      </p:to>
                                    </p:set>
                                    <p:animEffect transition="in" filter="wipe(down)">
                                      <p:cBhvr>
                                        <p:cTn id="58" dur="500"/>
                                        <p:tgtEl>
                                          <p:spTgt spid="15"/>
                                        </p:tgtEl>
                                      </p:cBhvr>
                                    </p:animEffect>
                                  </p:childTnLst>
                                </p:cTn>
                              </p:par>
                            </p:childTnLst>
                          </p:cTn>
                        </p:par>
                        <p:par>
                          <p:cTn id="59" fill="hold">
                            <p:stCondLst>
                              <p:cond delay="10300"/>
                            </p:stCondLst>
                            <p:childTnLst>
                              <p:par>
                                <p:cTn id="60" presetID="42" presetClass="entr" presetSubtype="0" fill="hold" grpId="0" nodeType="afterEffect">
                                  <p:stCondLst>
                                    <p:cond delay="0"/>
                                  </p:stCondLst>
                                  <p:childTnLst>
                                    <p:set>
                                      <p:cBhvr>
                                        <p:cTn id="61" dur="1" fill="hold">
                                          <p:stCondLst>
                                            <p:cond delay="0"/>
                                          </p:stCondLst>
                                        </p:cTn>
                                        <p:tgtEl>
                                          <p:spTgt spid="14"/>
                                        </p:tgtEl>
                                        <p:attrNameLst>
                                          <p:attrName>style.visibility</p:attrName>
                                        </p:attrNameLst>
                                      </p:cBhvr>
                                      <p:to>
                                        <p:strVal val="visible"/>
                                      </p:to>
                                    </p:set>
                                    <p:animEffect transition="in" filter="fade">
                                      <p:cBhvr>
                                        <p:cTn id="62" dur="1000"/>
                                        <p:tgtEl>
                                          <p:spTgt spid="14"/>
                                        </p:tgtEl>
                                      </p:cBhvr>
                                    </p:animEffect>
                                    <p:anim calcmode="lin" valueType="num">
                                      <p:cBhvr>
                                        <p:cTn id="63" dur="1000" fill="hold"/>
                                        <p:tgtEl>
                                          <p:spTgt spid="14"/>
                                        </p:tgtEl>
                                        <p:attrNameLst>
                                          <p:attrName>ppt_x</p:attrName>
                                        </p:attrNameLst>
                                      </p:cBhvr>
                                      <p:tavLst>
                                        <p:tav tm="0">
                                          <p:val>
                                            <p:strVal val="#ppt_x"/>
                                          </p:val>
                                        </p:tav>
                                        <p:tav tm="100000">
                                          <p:val>
                                            <p:strVal val="#ppt_x"/>
                                          </p:val>
                                        </p:tav>
                                      </p:tavLst>
                                    </p:anim>
                                    <p:anim calcmode="lin" valueType="num">
                                      <p:cBhvr>
                                        <p:cTn id="64" dur="1000" fill="hold"/>
                                        <p:tgtEl>
                                          <p:spTgt spid="14"/>
                                        </p:tgtEl>
                                        <p:attrNameLst>
                                          <p:attrName>ppt_y</p:attrName>
                                        </p:attrNameLst>
                                      </p:cBhvr>
                                      <p:tavLst>
                                        <p:tav tm="0">
                                          <p:val>
                                            <p:strVal val="#ppt_y+.1"/>
                                          </p:val>
                                        </p:tav>
                                        <p:tav tm="100000">
                                          <p:val>
                                            <p:strVal val="#ppt_y"/>
                                          </p:val>
                                        </p:tav>
                                      </p:tavLst>
                                    </p:anim>
                                  </p:childTnLst>
                                </p:cTn>
                              </p:par>
                            </p:childTnLst>
                          </p:cTn>
                        </p:par>
                        <p:par>
                          <p:cTn id="65" fill="hold">
                            <p:stCondLst>
                              <p:cond delay="11300"/>
                            </p:stCondLst>
                            <p:childTnLst>
                              <p:par>
                                <p:cTn id="66" presetID="22" presetClass="entr" presetSubtype="8" fill="hold" grpId="0" nodeType="afterEffect">
                                  <p:stCondLst>
                                    <p:cond delay="1000"/>
                                  </p:stCondLst>
                                  <p:childTnLst>
                                    <p:set>
                                      <p:cBhvr>
                                        <p:cTn id="67" dur="1" fill="hold">
                                          <p:stCondLst>
                                            <p:cond delay="0"/>
                                          </p:stCondLst>
                                        </p:cTn>
                                        <p:tgtEl>
                                          <p:spTgt spid="24"/>
                                        </p:tgtEl>
                                        <p:attrNameLst>
                                          <p:attrName>style.visibility</p:attrName>
                                        </p:attrNameLst>
                                      </p:cBhvr>
                                      <p:to>
                                        <p:strVal val="visible"/>
                                      </p:to>
                                    </p:set>
                                    <p:animEffect transition="in" filter="wipe(left)">
                                      <p:cBhvr>
                                        <p:cTn id="68" dur="1000"/>
                                        <p:tgtEl>
                                          <p:spTgt spid="24"/>
                                        </p:tgtEl>
                                      </p:cBhvr>
                                    </p:animEffect>
                                  </p:childTnLst>
                                </p:cTn>
                              </p:par>
                              <p:par>
                                <p:cTn id="69" presetID="22" presetClass="entr" presetSubtype="1" fill="hold" nodeType="withEffect">
                                  <p:stCondLst>
                                    <p:cond delay="1000"/>
                                  </p:stCondLst>
                                  <p:childTnLst>
                                    <p:set>
                                      <p:cBhvr>
                                        <p:cTn id="70" dur="1" fill="hold">
                                          <p:stCondLst>
                                            <p:cond delay="0"/>
                                          </p:stCondLst>
                                        </p:cTn>
                                        <p:tgtEl>
                                          <p:spTgt spid="32"/>
                                        </p:tgtEl>
                                        <p:attrNameLst>
                                          <p:attrName>style.visibility</p:attrName>
                                        </p:attrNameLst>
                                      </p:cBhvr>
                                      <p:to>
                                        <p:strVal val="visible"/>
                                      </p:to>
                                    </p:set>
                                    <p:animEffect transition="in" filter="wipe(up)">
                                      <p:cBhvr>
                                        <p:cTn id="71" dur="500"/>
                                        <p:tgtEl>
                                          <p:spTgt spid="32"/>
                                        </p:tgtEl>
                                      </p:cBhvr>
                                    </p:animEffect>
                                  </p:childTnLst>
                                </p:cTn>
                              </p:par>
                            </p:childTnLst>
                          </p:cTn>
                        </p:par>
                        <p:par>
                          <p:cTn id="72" fill="hold">
                            <p:stCondLst>
                              <p:cond delay="13300"/>
                            </p:stCondLst>
                            <p:childTnLst>
                              <p:par>
                                <p:cTn id="73" presetID="22" presetClass="entr" presetSubtype="8" fill="hold" grpId="0" nodeType="afterEffect">
                                  <p:stCondLst>
                                    <p:cond delay="0"/>
                                  </p:stCondLst>
                                  <p:childTnLst>
                                    <p:set>
                                      <p:cBhvr>
                                        <p:cTn id="74" dur="1" fill="hold">
                                          <p:stCondLst>
                                            <p:cond delay="0"/>
                                          </p:stCondLst>
                                        </p:cTn>
                                        <p:tgtEl>
                                          <p:spTgt spid="34"/>
                                        </p:tgtEl>
                                        <p:attrNameLst>
                                          <p:attrName>style.visibility</p:attrName>
                                        </p:attrNameLst>
                                      </p:cBhvr>
                                      <p:to>
                                        <p:strVal val="visible"/>
                                      </p:to>
                                    </p:set>
                                    <p:animEffect transition="in" filter="wipe(left)">
                                      <p:cBhvr>
                                        <p:cTn id="75" dur="1000"/>
                                        <p:tgtEl>
                                          <p:spTgt spid="34"/>
                                        </p:tgtEl>
                                      </p:cBhvr>
                                    </p:animEffect>
                                  </p:childTnLst>
                                </p:cTn>
                              </p:par>
                            </p:childTnLst>
                          </p:cTn>
                        </p:par>
                        <p:par>
                          <p:cTn id="76" fill="hold">
                            <p:stCondLst>
                              <p:cond delay="14300"/>
                            </p:stCondLst>
                            <p:childTnLst>
                              <p:par>
                                <p:cTn id="77" presetID="16" presetClass="entr" presetSubtype="42" fill="hold" grpId="0" nodeType="afterEffect">
                                  <p:stCondLst>
                                    <p:cond delay="0"/>
                                  </p:stCondLst>
                                  <p:childTnLst>
                                    <p:set>
                                      <p:cBhvr>
                                        <p:cTn id="78" dur="1" fill="hold">
                                          <p:stCondLst>
                                            <p:cond delay="0"/>
                                          </p:stCondLst>
                                        </p:cTn>
                                        <p:tgtEl>
                                          <p:spTgt spid="26"/>
                                        </p:tgtEl>
                                        <p:attrNameLst>
                                          <p:attrName>style.visibility</p:attrName>
                                        </p:attrNameLst>
                                      </p:cBhvr>
                                      <p:to>
                                        <p:strVal val="visible"/>
                                      </p:to>
                                    </p:set>
                                    <p:animEffect transition="in" filter="barn(outHorizontal)">
                                      <p:cBhvr>
                                        <p:cTn id="79" dur="1000"/>
                                        <p:tgtEl>
                                          <p:spTgt spid="26"/>
                                        </p:tgtEl>
                                      </p:cBhvr>
                                    </p:animEffect>
                                  </p:childTnLst>
                                </p:cTn>
                              </p:par>
                            </p:childTnLst>
                          </p:cTn>
                        </p:par>
                        <p:par>
                          <p:cTn id="80" fill="hold">
                            <p:stCondLst>
                              <p:cond delay="15300"/>
                            </p:stCondLst>
                            <p:childTnLst>
                              <p:par>
                                <p:cTn id="81" presetID="16" presetClass="entr" presetSubtype="42" fill="hold" grpId="0" nodeType="afterEffect">
                                  <p:stCondLst>
                                    <p:cond delay="1000"/>
                                  </p:stCondLst>
                                  <p:childTnLst>
                                    <p:set>
                                      <p:cBhvr>
                                        <p:cTn id="82" dur="1" fill="hold">
                                          <p:stCondLst>
                                            <p:cond delay="0"/>
                                          </p:stCondLst>
                                        </p:cTn>
                                        <p:tgtEl>
                                          <p:spTgt spid="35"/>
                                        </p:tgtEl>
                                        <p:attrNameLst>
                                          <p:attrName>style.visibility</p:attrName>
                                        </p:attrNameLst>
                                      </p:cBhvr>
                                      <p:to>
                                        <p:strVal val="visible"/>
                                      </p:to>
                                    </p:set>
                                    <p:animEffect transition="in" filter="barn(outHorizontal)">
                                      <p:cBhvr>
                                        <p:cTn id="83" dur="1000"/>
                                        <p:tgtEl>
                                          <p:spTgt spid="35"/>
                                        </p:tgtEl>
                                      </p:cBhvr>
                                    </p:animEffect>
                                  </p:childTnLst>
                                </p:cTn>
                              </p:par>
                            </p:childTnLst>
                          </p:cTn>
                        </p:par>
                        <p:par>
                          <p:cTn id="84" fill="hold">
                            <p:stCondLst>
                              <p:cond delay="17300"/>
                            </p:stCondLst>
                            <p:childTnLst>
                              <p:par>
                                <p:cTn id="85" presetID="16" presetClass="entr" presetSubtype="42" fill="hold" grpId="0" nodeType="afterEffect">
                                  <p:stCondLst>
                                    <p:cond delay="1000"/>
                                  </p:stCondLst>
                                  <p:childTnLst>
                                    <p:set>
                                      <p:cBhvr>
                                        <p:cTn id="86" dur="1" fill="hold">
                                          <p:stCondLst>
                                            <p:cond delay="0"/>
                                          </p:stCondLst>
                                        </p:cTn>
                                        <p:tgtEl>
                                          <p:spTgt spid="36"/>
                                        </p:tgtEl>
                                        <p:attrNameLst>
                                          <p:attrName>style.visibility</p:attrName>
                                        </p:attrNameLst>
                                      </p:cBhvr>
                                      <p:to>
                                        <p:strVal val="visible"/>
                                      </p:to>
                                    </p:set>
                                    <p:animEffect transition="in" filter="barn(outHorizontal)">
                                      <p:cBhvr>
                                        <p:cTn id="87" dur="1000"/>
                                        <p:tgtEl>
                                          <p:spTgt spid="36"/>
                                        </p:tgtEl>
                                      </p:cBhvr>
                                    </p:animEffect>
                                  </p:childTnLst>
                                </p:cTn>
                              </p:par>
                              <p:par>
                                <p:cTn id="88" presetID="16" presetClass="entr" presetSubtype="42" fill="hold" grpId="0" nodeType="withEffect">
                                  <p:stCondLst>
                                    <p:cond delay="1300"/>
                                  </p:stCondLst>
                                  <p:childTnLst>
                                    <p:set>
                                      <p:cBhvr>
                                        <p:cTn id="89" dur="1" fill="hold">
                                          <p:stCondLst>
                                            <p:cond delay="0"/>
                                          </p:stCondLst>
                                        </p:cTn>
                                        <p:tgtEl>
                                          <p:spTgt spid="40"/>
                                        </p:tgtEl>
                                        <p:attrNameLst>
                                          <p:attrName>style.visibility</p:attrName>
                                        </p:attrNameLst>
                                      </p:cBhvr>
                                      <p:to>
                                        <p:strVal val="visible"/>
                                      </p:to>
                                    </p:set>
                                    <p:animEffect transition="in" filter="barn(outHorizontal)">
                                      <p:cBhvr>
                                        <p:cTn id="90" dur="10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2" grpId="1" animBg="1"/>
      <p:bldP spid="23" grpId="0" animBg="1"/>
      <p:bldP spid="24" grpId="0" animBg="1"/>
      <p:bldP spid="10" grpId="0"/>
      <p:bldP spid="11" grpId="0" animBg="1"/>
      <p:bldP spid="12" grpId="0" animBg="1"/>
      <p:bldP spid="13" grpId="0" animBg="1"/>
      <p:bldP spid="14" grpId="0" animBg="1"/>
      <p:bldP spid="26" grpId="0"/>
      <p:bldP spid="27" grpId="0"/>
      <p:bldP spid="28" grpId="0"/>
      <p:bldP spid="29" grpId="0"/>
      <p:bldP spid="30" grpId="0"/>
      <p:bldP spid="31" grpId="0"/>
      <p:bldP spid="34" grpId="0" animBg="1"/>
      <p:bldP spid="35" grpId="0"/>
      <p:bldP spid="36" grpId="0"/>
      <p:bldP spid="4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800ACE41-F926-48EE-9CD5-65743D314D7F}"/>
              </a:ext>
            </a:extLst>
          </p:cNvPr>
          <p:cNvPicPr>
            <a:picLocks noChangeAspect="1"/>
          </p:cNvPicPr>
          <p:nvPr/>
        </p:nvPicPr>
        <p:blipFill>
          <a:blip r:embed="rId3"/>
          <a:stretch>
            <a:fillRect/>
          </a:stretch>
        </p:blipFill>
        <p:spPr>
          <a:xfrm>
            <a:off x="1131377" y="1940133"/>
            <a:ext cx="9614356" cy="4149787"/>
          </a:xfrm>
          <a:prstGeom prst="rect">
            <a:avLst/>
          </a:prstGeom>
        </p:spPr>
      </p:pic>
      <p:cxnSp>
        <p:nvCxnSpPr>
          <p:cNvPr id="6" name="直線コネクタ 5">
            <a:extLst>
              <a:ext uri="{FF2B5EF4-FFF2-40B4-BE49-F238E27FC236}">
                <a16:creationId xmlns:a16="http://schemas.microsoft.com/office/drawing/2014/main" id="{B969908C-7DDB-491D-8525-F62629974FAA}"/>
              </a:ext>
            </a:extLst>
          </p:cNvPr>
          <p:cNvCxnSpPr>
            <a:cxnSpLocks/>
          </p:cNvCxnSpPr>
          <p:nvPr/>
        </p:nvCxnSpPr>
        <p:spPr>
          <a:xfrm>
            <a:off x="10745733" y="1940133"/>
            <a:ext cx="0" cy="377782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タイトル 1">
            <a:extLst>
              <a:ext uri="{FF2B5EF4-FFF2-40B4-BE49-F238E27FC236}">
                <a16:creationId xmlns:a16="http://schemas.microsoft.com/office/drawing/2014/main" id="{58078711-EEEC-4BCD-9902-5410399123D4}"/>
              </a:ext>
            </a:extLst>
          </p:cNvPr>
          <p:cNvSpPr txBox="1">
            <a:spLocks noGrp="1"/>
          </p:cNvSpPr>
          <p:nvPr>
            <p:ph type="title"/>
          </p:nvPr>
        </p:nvSpPr>
        <p:spPr>
          <a:xfrm>
            <a:off x="838200" y="190259"/>
            <a:ext cx="10515600" cy="16644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dirty="0">
                <a:latin typeface="HGS創英角ﾎﾟｯﾌﾟ体" panose="040B0A00000000000000" pitchFamily="50" charset="-128"/>
                <a:ea typeface="HGS創英角ﾎﾟｯﾌﾟ体" panose="040B0A00000000000000" pitchFamily="50" charset="-128"/>
              </a:rPr>
              <a:t>２．美容所開設届③</a:t>
            </a:r>
            <a:br>
              <a:rPr lang="en-US" altLang="ja-JP" dirty="0">
                <a:latin typeface="HGS創英角ﾎﾟｯﾌﾟ体" panose="040B0A00000000000000" pitchFamily="50" charset="-128"/>
                <a:ea typeface="HGS創英角ﾎﾟｯﾌﾟ体" panose="040B0A00000000000000" pitchFamily="50" charset="-128"/>
              </a:rPr>
            </a:br>
            <a:r>
              <a:rPr lang="ja-JP" altLang="en-US" dirty="0">
                <a:latin typeface="HGS創英角ﾎﾟｯﾌﾟ体" panose="040B0A00000000000000" pitchFamily="50" charset="-128"/>
                <a:ea typeface="HGS創英角ﾎﾟｯﾌﾟ体" panose="040B0A00000000000000" pitchFamily="50" charset="-128"/>
              </a:rPr>
              <a:t>　　　</a:t>
            </a:r>
            <a:r>
              <a:rPr lang="ja-JP" altLang="en-US" sz="4000" dirty="0">
                <a:latin typeface="HGS創英角ﾎﾟｯﾌﾟ体" panose="040B0A00000000000000" pitchFamily="50" charset="-128"/>
                <a:ea typeface="HGS創英角ﾎﾟｯﾌﾟ体" panose="040B0A00000000000000" pitchFamily="50" charset="-128"/>
              </a:rPr>
              <a:t>構造及び設備の概要</a:t>
            </a:r>
            <a:r>
              <a:rPr lang="en-US" altLang="ja-JP" sz="4000" dirty="0">
                <a:latin typeface="HGS創英角ﾎﾟｯﾌﾟ体" panose="040B0A00000000000000" pitchFamily="50" charset="-128"/>
                <a:ea typeface="HGS創英角ﾎﾟｯﾌﾟ体" panose="040B0A00000000000000" pitchFamily="50" charset="-128"/>
              </a:rPr>
              <a:t>-2</a:t>
            </a:r>
            <a:endParaRPr lang="ja-JP" altLang="en-US" sz="4000" dirty="0">
              <a:latin typeface="HGS創英角ﾎﾟｯﾌﾟ体" panose="040B0A00000000000000" pitchFamily="50" charset="-128"/>
              <a:ea typeface="HGS創英角ﾎﾟｯﾌﾟ体" panose="040B0A00000000000000" pitchFamily="50" charset="-128"/>
            </a:endParaRPr>
          </a:p>
        </p:txBody>
      </p:sp>
      <p:sp>
        <p:nvSpPr>
          <p:cNvPr id="8" name="テキスト ボックス 7">
            <a:extLst>
              <a:ext uri="{FF2B5EF4-FFF2-40B4-BE49-F238E27FC236}">
                <a16:creationId xmlns:a16="http://schemas.microsoft.com/office/drawing/2014/main" id="{419FF48C-B661-452A-A3E5-0F59DA607BC9}"/>
              </a:ext>
            </a:extLst>
          </p:cNvPr>
          <p:cNvSpPr txBox="1"/>
          <p:nvPr/>
        </p:nvSpPr>
        <p:spPr>
          <a:xfrm>
            <a:off x="6915055" y="5980373"/>
            <a:ext cx="3973583" cy="646331"/>
          </a:xfrm>
          <a:prstGeom prst="rect">
            <a:avLst/>
          </a:prstGeom>
          <a:noFill/>
          <a:ln w="28575">
            <a:solidFill>
              <a:srgbClr val="FF0000"/>
            </a:solidFill>
          </a:ln>
        </p:spPr>
        <p:txBody>
          <a:bodyPr wrap="square" rtlCol="0" anchor="ctr">
            <a:spAutoFit/>
          </a:bodyPr>
          <a:lstStyle/>
          <a:p>
            <a:r>
              <a:rPr lang="en-US" altLang="ja-JP" b="1" dirty="0">
                <a:solidFill>
                  <a:srgbClr val="FF0000"/>
                </a:solidFill>
              </a:rPr>
              <a:t>※</a:t>
            </a:r>
            <a:r>
              <a:rPr lang="ja-JP" altLang="en-US" b="1" dirty="0">
                <a:solidFill>
                  <a:srgbClr val="FF0000"/>
                </a:solidFill>
              </a:rPr>
              <a:t>消毒用エタノールのみの場合、希釈しないので液量計は無くても可</a:t>
            </a:r>
            <a:endParaRPr kumimoji="1" lang="ja-JP" altLang="en-US" b="1" dirty="0">
              <a:solidFill>
                <a:srgbClr val="FF0000"/>
              </a:solidFill>
            </a:endParaRPr>
          </a:p>
        </p:txBody>
      </p:sp>
      <p:sp>
        <p:nvSpPr>
          <p:cNvPr id="7" name="テキスト ボックス 6">
            <a:extLst>
              <a:ext uri="{FF2B5EF4-FFF2-40B4-BE49-F238E27FC236}">
                <a16:creationId xmlns:a16="http://schemas.microsoft.com/office/drawing/2014/main" id="{29955408-6F69-4C97-9271-5A56DEE6C5D2}"/>
              </a:ext>
            </a:extLst>
          </p:cNvPr>
          <p:cNvSpPr txBox="1"/>
          <p:nvPr/>
        </p:nvSpPr>
        <p:spPr>
          <a:xfrm>
            <a:off x="1588696" y="5943867"/>
            <a:ext cx="4507304" cy="369332"/>
          </a:xfrm>
          <a:prstGeom prst="rect">
            <a:avLst/>
          </a:prstGeom>
          <a:noFill/>
          <a:ln w="28575">
            <a:solidFill>
              <a:srgbClr val="FF0000"/>
            </a:solidFill>
          </a:ln>
        </p:spPr>
        <p:txBody>
          <a:bodyPr wrap="square" rtlCol="0" anchor="ctr">
            <a:spAutoFit/>
          </a:bodyPr>
          <a:lstStyle/>
          <a:p>
            <a:r>
              <a:rPr lang="ja-JP" altLang="en-US" b="1" dirty="0">
                <a:solidFill>
                  <a:srgbClr val="FF0000"/>
                </a:solidFill>
              </a:rPr>
              <a:t>棚（扉付き）やプラスティックケース等</a:t>
            </a:r>
            <a:endParaRPr kumimoji="1" lang="ja-JP" altLang="en-US" b="1" dirty="0">
              <a:solidFill>
                <a:srgbClr val="FF0000"/>
              </a:solidFill>
            </a:endParaRPr>
          </a:p>
        </p:txBody>
      </p:sp>
      <p:cxnSp>
        <p:nvCxnSpPr>
          <p:cNvPr id="3" name="直線矢印コネクタ 2">
            <a:extLst>
              <a:ext uri="{FF2B5EF4-FFF2-40B4-BE49-F238E27FC236}">
                <a16:creationId xmlns:a16="http://schemas.microsoft.com/office/drawing/2014/main" id="{AF28A6E9-356C-432A-B838-04CEB82A9F3A}"/>
              </a:ext>
            </a:extLst>
          </p:cNvPr>
          <p:cNvCxnSpPr>
            <a:cxnSpLocks/>
          </p:cNvCxnSpPr>
          <p:nvPr/>
        </p:nvCxnSpPr>
        <p:spPr>
          <a:xfrm flipV="1">
            <a:off x="3315467" y="5357299"/>
            <a:ext cx="0" cy="592104"/>
          </a:xfrm>
          <a:prstGeom prst="straightConnector1">
            <a:avLst/>
          </a:prstGeom>
          <a:ln w="285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4" name="直線矢印コネクタ 13">
            <a:extLst>
              <a:ext uri="{FF2B5EF4-FFF2-40B4-BE49-F238E27FC236}">
                <a16:creationId xmlns:a16="http://schemas.microsoft.com/office/drawing/2014/main" id="{CE92C61F-9183-4012-8B84-C9F73967452F}"/>
              </a:ext>
            </a:extLst>
          </p:cNvPr>
          <p:cNvCxnSpPr>
            <a:cxnSpLocks/>
          </p:cNvCxnSpPr>
          <p:nvPr/>
        </p:nvCxnSpPr>
        <p:spPr>
          <a:xfrm flipV="1">
            <a:off x="6096000" y="5287498"/>
            <a:ext cx="1069571" cy="661905"/>
          </a:xfrm>
          <a:prstGeom prst="straightConnector1">
            <a:avLst/>
          </a:prstGeom>
          <a:ln w="285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1C709496-A097-4675-8D73-5AAFCEDB7F1D}"/>
              </a:ext>
            </a:extLst>
          </p:cNvPr>
          <p:cNvSpPr txBox="1"/>
          <p:nvPr/>
        </p:nvSpPr>
        <p:spPr>
          <a:xfrm>
            <a:off x="9235688" y="4356871"/>
            <a:ext cx="2775494" cy="369332"/>
          </a:xfrm>
          <a:prstGeom prst="rect">
            <a:avLst/>
          </a:prstGeom>
          <a:noFill/>
          <a:ln w="28575">
            <a:solidFill>
              <a:srgbClr val="FF0000"/>
            </a:solidFill>
          </a:ln>
        </p:spPr>
        <p:txBody>
          <a:bodyPr wrap="square" rtlCol="0" anchor="ctr">
            <a:spAutoFit/>
          </a:bodyPr>
          <a:lstStyle/>
          <a:p>
            <a:r>
              <a:rPr kumimoji="1" lang="ja-JP" altLang="en-US" b="1" dirty="0">
                <a:solidFill>
                  <a:srgbClr val="FF0000"/>
                </a:solidFill>
              </a:rPr>
              <a:t>薬液用と希釈水用</a:t>
            </a:r>
            <a:r>
              <a:rPr lang="ja-JP" altLang="en-US" b="1" dirty="0">
                <a:solidFill>
                  <a:srgbClr val="FF0000"/>
                </a:solidFill>
              </a:rPr>
              <a:t>が必要</a:t>
            </a:r>
            <a:endParaRPr kumimoji="1" lang="ja-JP" altLang="en-US" b="1" dirty="0">
              <a:solidFill>
                <a:srgbClr val="FF0000"/>
              </a:solidFill>
            </a:endParaRPr>
          </a:p>
        </p:txBody>
      </p:sp>
      <p:sp>
        <p:nvSpPr>
          <p:cNvPr id="20" name="テキスト ボックス 19">
            <a:extLst>
              <a:ext uri="{FF2B5EF4-FFF2-40B4-BE49-F238E27FC236}">
                <a16:creationId xmlns:a16="http://schemas.microsoft.com/office/drawing/2014/main" id="{DFB06427-F760-42CF-8FB6-6D18453D1248}"/>
              </a:ext>
            </a:extLst>
          </p:cNvPr>
          <p:cNvSpPr txBox="1"/>
          <p:nvPr/>
        </p:nvSpPr>
        <p:spPr>
          <a:xfrm>
            <a:off x="8170424" y="1969727"/>
            <a:ext cx="2646762" cy="369332"/>
          </a:xfrm>
          <a:prstGeom prst="rect">
            <a:avLst/>
          </a:prstGeom>
          <a:noFill/>
          <a:ln w="28575">
            <a:solidFill>
              <a:srgbClr val="FF0000"/>
            </a:solidFill>
          </a:ln>
        </p:spPr>
        <p:txBody>
          <a:bodyPr wrap="square" rtlCol="0" anchor="ctr">
            <a:spAutoFit/>
          </a:bodyPr>
          <a:lstStyle/>
          <a:p>
            <a:r>
              <a:rPr lang="ja-JP" altLang="en-US" b="1" dirty="0">
                <a:solidFill>
                  <a:srgbClr val="FF0000"/>
                </a:solidFill>
              </a:rPr>
              <a:t>シャンプー専用は除外</a:t>
            </a:r>
            <a:endParaRPr kumimoji="1" lang="ja-JP" altLang="en-US" b="1" dirty="0">
              <a:solidFill>
                <a:srgbClr val="FF0000"/>
              </a:solidFill>
            </a:endParaRPr>
          </a:p>
        </p:txBody>
      </p:sp>
      <p:sp>
        <p:nvSpPr>
          <p:cNvPr id="21" name="字幕 2">
            <a:extLst>
              <a:ext uri="{FF2B5EF4-FFF2-40B4-BE49-F238E27FC236}">
                <a16:creationId xmlns:a16="http://schemas.microsoft.com/office/drawing/2014/main" id="{9293A089-0CCC-40C7-B0B5-DA31B6D588D3}"/>
              </a:ext>
            </a:extLst>
          </p:cNvPr>
          <p:cNvSpPr txBox="1">
            <a:spLocks/>
          </p:cNvSpPr>
          <p:nvPr/>
        </p:nvSpPr>
        <p:spPr>
          <a:xfrm>
            <a:off x="10561983" y="6002170"/>
            <a:ext cx="1827859" cy="79098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rPr>
              <a:t>次に</a:t>
            </a:r>
            <a:endParaRPr lang="en-US" altLang="ja-JP"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endParaRPr>
          </a:p>
          <a:p>
            <a:r>
              <a:rPr lang="ja-JP" altLang="en-US"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rPr>
              <a:t>（クリック）</a:t>
            </a:r>
          </a:p>
        </p:txBody>
      </p:sp>
      <p:sp>
        <p:nvSpPr>
          <p:cNvPr id="17" name="テキスト ボックス 16">
            <a:extLst>
              <a:ext uri="{FF2B5EF4-FFF2-40B4-BE49-F238E27FC236}">
                <a16:creationId xmlns:a16="http://schemas.microsoft.com/office/drawing/2014/main" id="{BEE05589-B2DE-4A7C-8C07-6D0A4B1352F6}"/>
              </a:ext>
            </a:extLst>
          </p:cNvPr>
          <p:cNvSpPr txBox="1"/>
          <p:nvPr/>
        </p:nvSpPr>
        <p:spPr>
          <a:xfrm>
            <a:off x="1131377" y="1528064"/>
            <a:ext cx="2569724" cy="369332"/>
          </a:xfrm>
          <a:prstGeom prst="rect">
            <a:avLst/>
          </a:prstGeom>
          <a:noFill/>
          <a:ln w="9525">
            <a:noFill/>
          </a:ln>
        </p:spPr>
        <p:txBody>
          <a:bodyPr wrap="square" rtlCol="0" anchor="ctr">
            <a:spAutoFit/>
          </a:bodyPr>
          <a:lstStyle/>
          <a:p>
            <a:r>
              <a:rPr kumimoji="1" lang="ja-JP" altLang="en-US" b="1" dirty="0">
                <a:solidFill>
                  <a:srgbClr val="FF0000"/>
                </a:solidFill>
              </a:rPr>
              <a:t>該当する□全て✔する</a:t>
            </a:r>
          </a:p>
        </p:txBody>
      </p:sp>
      <p:sp>
        <p:nvSpPr>
          <p:cNvPr id="15" name="テキスト ボックス 14">
            <a:extLst>
              <a:ext uri="{FF2B5EF4-FFF2-40B4-BE49-F238E27FC236}">
                <a16:creationId xmlns:a16="http://schemas.microsoft.com/office/drawing/2014/main" id="{149C6350-EF9B-468B-9729-8150D80D01FD}"/>
              </a:ext>
            </a:extLst>
          </p:cNvPr>
          <p:cNvSpPr txBox="1"/>
          <p:nvPr/>
        </p:nvSpPr>
        <p:spPr>
          <a:xfrm>
            <a:off x="2983956" y="2289259"/>
            <a:ext cx="450742" cy="369332"/>
          </a:xfrm>
          <a:prstGeom prst="rect">
            <a:avLst/>
          </a:prstGeom>
          <a:noFill/>
          <a:ln w="9525">
            <a:noFill/>
          </a:ln>
        </p:spPr>
        <p:txBody>
          <a:bodyPr wrap="square" rtlCol="0" anchor="ctr">
            <a:spAutoFit/>
          </a:bodyPr>
          <a:lstStyle/>
          <a:p>
            <a:pPr algn="ctr"/>
            <a:r>
              <a:rPr kumimoji="1" lang="ja-JP" altLang="en-US" dirty="0"/>
              <a:t>✔</a:t>
            </a:r>
          </a:p>
        </p:txBody>
      </p:sp>
      <p:sp>
        <p:nvSpPr>
          <p:cNvPr id="16" name="テキスト ボックス 15">
            <a:extLst>
              <a:ext uri="{FF2B5EF4-FFF2-40B4-BE49-F238E27FC236}">
                <a16:creationId xmlns:a16="http://schemas.microsoft.com/office/drawing/2014/main" id="{D9797E74-A4E7-4F6E-9871-F68A009B23E7}"/>
              </a:ext>
            </a:extLst>
          </p:cNvPr>
          <p:cNvSpPr txBox="1"/>
          <p:nvPr/>
        </p:nvSpPr>
        <p:spPr>
          <a:xfrm>
            <a:off x="6020206" y="2246511"/>
            <a:ext cx="450742" cy="369332"/>
          </a:xfrm>
          <a:prstGeom prst="rect">
            <a:avLst/>
          </a:prstGeom>
          <a:noFill/>
          <a:ln w="9525">
            <a:noFill/>
          </a:ln>
        </p:spPr>
        <p:txBody>
          <a:bodyPr wrap="square" rtlCol="0" anchor="ctr">
            <a:spAutoFit/>
          </a:bodyPr>
          <a:lstStyle/>
          <a:p>
            <a:pPr algn="ctr"/>
            <a:r>
              <a:rPr kumimoji="1" lang="ja-JP" altLang="en-US" dirty="0"/>
              <a:t>✔</a:t>
            </a:r>
          </a:p>
        </p:txBody>
      </p:sp>
      <p:sp>
        <p:nvSpPr>
          <p:cNvPr id="18" name="テキスト ボックス 17">
            <a:extLst>
              <a:ext uri="{FF2B5EF4-FFF2-40B4-BE49-F238E27FC236}">
                <a16:creationId xmlns:a16="http://schemas.microsoft.com/office/drawing/2014/main" id="{D78488D6-F593-4797-8525-BC2310D2FF06}"/>
              </a:ext>
            </a:extLst>
          </p:cNvPr>
          <p:cNvSpPr txBox="1"/>
          <p:nvPr/>
        </p:nvSpPr>
        <p:spPr>
          <a:xfrm>
            <a:off x="7522434" y="3323065"/>
            <a:ext cx="450742" cy="369332"/>
          </a:xfrm>
          <a:prstGeom prst="rect">
            <a:avLst/>
          </a:prstGeom>
          <a:noFill/>
          <a:ln w="9525">
            <a:noFill/>
          </a:ln>
        </p:spPr>
        <p:txBody>
          <a:bodyPr wrap="square" rtlCol="0" anchor="ctr">
            <a:spAutoFit/>
          </a:bodyPr>
          <a:lstStyle/>
          <a:p>
            <a:pPr algn="ctr"/>
            <a:r>
              <a:rPr kumimoji="1" lang="ja-JP" altLang="en-US" dirty="0"/>
              <a:t>✔</a:t>
            </a:r>
          </a:p>
        </p:txBody>
      </p:sp>
      <p:sp>
        <p:nvSpPr>
          <p:cNvPr id="22" name="テキスト ボックス 21">
            <a:extLst>
              <a:ext uri="{FF2B5EF4-FFF2-40B4-BE49-F238E27FC236}">
                <a16:creationId xmlns:a16="http://schemas.microsoft.com/office/drawing/2014/main" id="{BC2272AE-217D-455A-B4B1-2C6D2F77FDA0}"/>
              </a:ext>
            </a:extLst>
          </p:cNvPr>
          <p:cNvSpPr txBox="1"/>
          <p:nvPr/>
        </p:nvSpPr>
        <p:spPr>
          <a:xfrm>
            <a:off x="4720219" y="3645694"/>
            <a:ext cx="450742" cy="369332"/>
          </a:xfrm>
          <a:prstGeom prst="rect">
            <a:avLst/>
          </a:prstGeom>
          <a:noFill/>
          <a:ln w="9525">
            <a:noFill/>
          </a:ln>
        </p:spPr>
        <p:txBody>
          <a:bodyPr wrap="square" rtlCol="0" anchor="ctr">
            <a:spAutoFit/>
          </a:bodyPr>
          <a:lstStyle/>
          <a:p>
            <a:pPr algn="ctr"/>
            <a:r>
              <a:rPr kumimoji="1" lang="ja-JP" altLang="en-US" dirty="0"/>
              <a:t>✔</a:t>
            </a:r>
          </a:p>
        </p:txBody>
      </p:sp>
      <p:sp>
        <p:nvSpPr>
          <p:cNvPr id="23" name="テキスト ボックス 22">
            <a:extLst>
              <a:ext uri="{FF2B5EF4-FFF2-40B4-BE49-F238E27FC236}">
                <a16:creationId xmlns:a16="http://schemas.microsoft.com/office/drawing/2014/main" id="{78E8A179-A927-426A-AC44-1956987FDBC2}"/>
              </a:ext>
            </a:extLst>
          </p:cNvPr>
          <p:cNvSpPr txBox="1"/>
          <p:nvPr/>
        </p:nvSpPr>
        <p:spPr>
          <a:xfrm>
            <a:off x="4732791" y="4015026"/>
            <a:ext cx="450742" cy="369332"/>
          </a:xfrm>
          <a:prstGeom prst="rect">
            <a:avLst/>
          </a:prstGeom>
          <a:noFill/>
          <a:ln w="9525">
            <a:noFill/>
          </a:ln>
        </p:spPr>
        <p:txBody>
          <a:bodyPr wrap="square" rtlCol="0" anchor="ctr">
            <a:spAutoFit/>
          </a:bodyPr>
          <a:lstStyle/>
          <a:p>
            <a:pPr algn="ctr"/>
            <a:r>
              <a:rPr kumimoji="1" lang="ja-JP" altLang="en-US" dirty="0"/>
              <a:t>✔</a:t>
            </a:r>
          </a:p>
        </p:txBody>
      </p:sp>
      <p:sp>
        <p:nvSpPr>
          <p:cNvPr id="24" name="テキスト ボックス 23">
            <a:extLst>
              <a:ext uri="{FF2B5EF4-FFF2-40B4-BE49-F238E27FC236}">
                <a16:creationId xmlns:a16="http://schemas.microsoft.com/office/drawing/2014/main" id="{BDACC997-EB11-4E6A-A157-DF6C08225C13}"/>
              </a:ext>
            </a:extLst>
          </p:cNvPr>
          <p:cNvSpPr txBox="1"/>
          <p:nvPr/>
        </p:nvSpPr>
        <p:spPr>
          <a:xfrm>
            <a:off x="3090096" y="4717827"/>
            <a:ext cx="450742" cy="369332"/>
          </a:xfrm>
          <a:prstGeom prst="rect">
            <a:avLst/>
          </a:prstGeom>
          <a:noFill/>
          <a:ln w="9525">
            <a:noFill/>
          </a:ln>
        </p:spPr>
        <p:txBody>
          <a:bodyPr wrap="square" rtlCol="0" anchor="ctr">
            <a:spAutoFit/>
          </a:bodyPr>
          <a:lstStyle/>
          <a:p>
            <a:pPr algn="ctr"/>
            <a:r>
              <a:rPr kumimoji="1" lang="ja-JP" altLang="en-US" dirty="0"/>
              <a:t>✔</a:t>
            </a:r>
          </a:p>
        </p:txBody>
      </p:sp>
      <p:sp>
        <p:nvSpPr>
          <p:cNvPr id="25" name="テキスト ボックス 24">
            <a:extLst>
              <a:ext uri="{FF2B5EF4-FFF2-40B4-BE49-F238E27FC236}">
                <a16:creationId xmlns:a16="http://schemas.microsoft.com/office/drawing/2014/main" id="{A045138A-644B-4432-99BE-971190A9D006}"/>
              </a:ext>
            </a:extLst>
          </p:cNvPr>
          <p:cNvSpPr txBox="1"/>
          <p:nvPr/>
        </p:nvSpPr>
        <p:spPr>
          <a:xfrm>
            <a:off x="7932228" y="4726203"/>
            <a:ext cx="450742" cy="369332"/>
          </a:xfrm>
          <a:prstGeom prst="rect">
            <a:avLst/>
          </a:prstGeom>
          <a:noFill/>
          <a:ln w="9525">
            <a:noFill/>
          </a:ln>
        </p:spPr>
        <p:txBody>
          <a:bodyPr wrap="square" rtlCol="0" anchor="ctr">
            <a:spAutoFit/>
          </a:bodyPr>
          <a:lstStyle/>
          <a:p>
            <a:pPr algn="ctr"/>
            <a:r>
              <a:rPr kumimoji="1" lang="ja-JP" altLang="en-US" dirty="0"/>
              <a:t>✔</a:t>
            </a:r>
          </a:p>
        </p:txBody>
      </p:sp>
      <p:sp>
        <p:nvSpPr>
          <p:cNvPr id="30" name="テキスト ボックス 29">
            <a:extLst>
              <a:ext uri="{FF2B5EF4-FFF2-40B4-BE49-F238E27FC236}">
                <a16:creationId xmlns:a16="http://schemas.microsoft.com/office/drawing/2014/main" id="{0245931C-2180-490F-9872-53097080DA8A}"/>
              </a:ext>
            </a:extLst>
          </p:cNvPr>
          <p:cNvSpPr txBox="1"/>
          <p:nvPr/>
        </p:nvSpPr>
        <p:spPr>
          <a:xfrm>
            <a:off x="3016601" y="4327127"/>
            <a:ext cx="450742" cy="369332"/>
          </a:xfrm>
          <a:prstGeom prst="rect">
            <a:avLst/>
          </a:prstGeom>
          <a:noFill/>
          <a:ln w="9525">
            <a:noFill/>
          </a:ln>
        </p:spPr>
        <p:txBody>
          <a:bodyPr wrap="square" rtlCol="0" anchor="ctr">
            <a:spAutoFit/>
          </a:bodyPr>
          <a:lstStyle/>
          <a:p>
            <a:pPr algn="ctr"/>
            <a:r>
              <a:rPr kumimoji="1" lang="ja-JP" altLang="en-US" dirty="0"/>
              <a:t>✔</a:t>
            </a:r>
          </a:p>
        </p:txBody>
      </p:sp>
      <p:sp>
        <p:nvSpPr>
          <p:cNvPr id="31" name="テキスト ボックス 30">
            <a:extLst>
              <a:ext uri="{FF2B5EF4-FFF2-40B4-BE49-F238E27FC236}">
                <a16:creationId xmlns:a16="http://schemas.microsoft.com/office/drawing/2014/main" id="{D619654C-E019-448A-88B4-B1E79061AC6A}"/>
              </a:ext>
            </a:extLst>
          </p:cNvPr>
          <p:cNvSpPr txBox="1"/>
          <p:nvPr/>
        </p:nvSpPr>
        <p:spPr>
          <a:xfrm>
            <a:off x="6470948" y="1943811"/>
            <a:ext cx="450742" cy="369332"/>
          </a:xfrm>
          <a:prstGeom prst="rect">
            <a:avLst/>
          </a:prstGeom>
          <a:noFill/>
          <a:ln w="9525">
            <a:noFill/>
          </a:ln>
        </p:spPr>
        <p:txBody>
          <a:bodyPr wrap="square" rtlCol="0" anchor="ctr">
            <a:spAutoFit/>
          </a:bodyPr>
          <a:lstStyle/>
          <a:p>
            <a:pPr algn="ctr"/>
            <a:r>
              <a:rPr lang="ja-JP" altLang="en-US" dirty="0"/>
              <a:t>４</a:t>
            </a:r>
            <a:endParaRPr kumimoji="1" lang="ja-JP" altLang="en-US" dirty="0"/>
          </a:p>
        </p:txBody>
      </p:sp>
      <p:sp>
        <p:nvSpPr>
          <p:cNvPr id="32" name="テキスト ボックス 31">
            <a:extLst>
              <a:ext uri="{FF2B5EF4-FFF2-40B4-BE49-F238E27FC236}">
                <a16:creationId xmlns:a16="http://schemas.microsoft.com/office/drawing/2014/main" id="{280D68A4-298C-433A-9444-755D69EC07A3}"/>
              </a:ext>
            </a:extLst>
          </p:cNvPr>
          <p:cNvSpPr txBox="1"/>
          <p:nvPr/>
        </p:nvSpPr>
        <p:spPr>
          <a:xfrm>
            <a:off x="4385480" y="4367844"/>
            <a:ext cx="630234" cy="369332"/>
          </a:xfrm>
          <a:prstGeom prst="rect">
            <a:avLst/>
          </a:prstGeom>
          <a:noFill/>
          <a:ln w="9525">
            <a:noFill/>
          </a:ln>
        </p:spPr>
        <p:txBody>
          <a:bodyPr wrap="square" rtlCol="0" anchor="ctr">
            <a:spAutoFit/>
          </a:bodyPr>
          <a:lstStyle/>
          <a:p>
            <a:pPr algn="ctr"/>
            <a:r>
              <a:rPr lang="en-US" altLang="ja-JP" dirty="0"/>
              <a:t>500</a:t>
            </a:r>
            <a:endParaRPr kumimoji="1" lang="ja-JP" altLang="en-US" dirty="0"/>
          </a:p>
        </p:txBody>
      </p:sp>
      <p:sp>
        <p:nvSpPr>
          <p:cNvPr id="33" name="テキスト ボックス 32">
            <a:extLst>
              <a:ext uri="{FF2B5EF4-FFF2-40B4-BE49-F238E27FC236}">
                <a16:creationId xmlns:a16="http://schemas.microsoft.com/office/drawing/2014/main" id="{02889800-E0BC-404B-B240-BD9523D514C9}"/>
              </a:ext>
            </a:extLst>
          </p:cNvPr>
          <p:cNvSpPr txBox="1"/>
          <p:nvPr/>
        </p:nvSpPr>
        <p:spPr>
          <a:xfrm>
            <a:off x="5746352" y="4367844"/>
            <a:ext cx="536809" cy="369332"/>
          </a:xfrm>
          <a:prstGeom prst="rect">
            <a:avLst/>
          </a:prstGeom>
          <a:noFill/>
          <a:ln w="9525">
            <a:noFill/>
          </a:ln>
        </p:spPr>
        <p:txBody>
          <a:bodyPr wrap="square" rtlCol="0" anchor="ctr">
            <a:spAutoFit/>
          </a:bodyPr>
          <a:lstStyle/>
          <a:p>
            <a:pPr algn="ctr"/>
            <a:r>
              <a:rPr lang="en-US" altLang="ja-JP" dirty="0"/>
              <a:t>1</a:t>
            </a:r>
            <a:endParaRPr kumimoji="1" lang="ja-JP" altLang="en-US" dirty="0"/>
          </a:p>
        </p:txBody>
      </p:sp>
      <p:sp>
        <p:nvSpPr>
          <p:cNvPr id="34" name="テキスト ボックス 33">
            <a:extLst>
              <a:ext uri="{FF2B5EF4-FFF2-40B4-BE49-F238E27FC236}">
                <a16:creationId xmlns:a16="http://schemas.microsoft.com/office/drawing/2014/main" id="{0FFBBB19-9A66-413E-8683-CB9BFA46B225}"/>
              </a:ext>
            </a:extLst>
          </p:cNvPr>
          <p:cNvSpPr txBox="1"/>
          <p:nvPr/>
        </p:nvSpPr>
        <p:spPr>
          <a:xfrm>
            <a:off x="7047505" y="4367844"/>
            <a:ext cx="723646" cy="369332"/>
          </a:xfrm>
          <a:prstGeom prst="rect">
            <a:avLst/>
          </a:prstGeom>
          <a:noFill/>
          <a:ln w="9525">
            <a:noFill/>
          </a:ln>
        </p:spPr>
        <p:txBody>
          <a:bodyPr wrap="square" rtlCol="0" anchor="ctr">
            <a:spAutoFit/>
          </a:bodyPr>
          <a:lstStyle/>
          <a:p>
            <a:pPr algn="ctr"/>
            <a:r>
              <a:rPr lang="en-US" altLang="ja-JP" dirty="0"/>
              <a:t>100</a:t>
            </a:r>
            <a:endParaRPr kumimoji="1" lang="ja-JP" altLang="en-US" dirty="0"/>
          </a:p>
        </p:txBody>
      </p:sp>
      <p:sp>
        <p:nvSpPr>
          <p:cNvPr id="35" name="テキスト ボックス 34">
            <a:extLst>
              <a:ext uri="{FF2B5EF4-FFF2-40B4-BE49-F238E27FC236}">
                <a16:creationId xmlns:a16="http://schemas.microsoft.com/office/drawing/2014/main" id="{28F0849B-879B-493B-A826-911931AF7865}"/>
              </a:ext>
            </a:extLst>
          </p:cNvPr>
          <p:cNvSpPr txBox="1"/>
          <p:nvPr/>
        </p:nvSpPr>
        <p:spPr>
          <a:xfrm>
            <a:off x="8279538" y="4367844"/>
            <a:ext cx="536809" cy="369332"/>
          </a:xfrm>
          <a:prstGeom prst="rect">
            <a:avLst/>
          </a:prstGeom>
          <a:noFill/>
          <a:ln w="9525">
            <a:noFill/>
          </a:ln>
        </p:spPr>
        <p:txBody>
          <a:bodyPr wrap="square" rtlCol="0" anchor="ctr">
            <a:spAutoFit/>
          </a:bodyPr>
          <a:lstStyle/>
          <a:p>
            <a:pPr algn="ctr"/>
            <a:r>
              <a:rPr lang="en-US" altLang="ja-JP" dirty="0"/>
              <a:t>1</a:t>
            </a:r>
            <a:endParaRPr kumimoji="1" lang="ja-JP" altLang="en-US" dirty="0"/>
          </a:p>
        </p:txBody>
      </p:sp>
      <p:sp>
        <p:nvSpPr>
          <p:cNvPr id="36" name="テキスト ボックス 35">
            <a:extLst>
              <a:ext uri="{FF2B5EF4-FFF2-40B4-BE49-F238E27FC236}">
                <a16:creationId xmlns:a16="http://schemas.microsoft.com/office/drawing/2014/main" id="{3C62CF99-55EF-4C43-960D-7E0B20E72038}"/>
              </a:ext>
            </a:extLst>
          </p:cNvPr>
          <p:cNvSpPr txBox="1"/>
          <p:nvPr/>
        </p:nvSpPr>
        <p:spPr>
          <a:xfrm>
            <a:off x="4269476" y="4733929"/>
            <a:ext cx="536809" cy="369332"/>
          </a:xfrm>
          <a:prstGeom prst="rect">
            <a:avLst/>
          </a:prstGeom>
          <a:noFill/>
          <a:ln w="9525">
            <a:noFill/>
          </a:ln>
        </p:spPr>
        <p:txBody>
          <a:bodyPr wrap="square" rtlCol="0" anchor="ctr">
            <a:spAutoFit/>
          </a:bodyPr>
          <a:lstStyle/>
          <a:p>
            <a:pPr algn="ctr"/>
            <a:r>
              <a:rPr lang="en-US" altLang="ja-JP" dirty="0"/>
              <a:t>1</a:t>
            </a:r>
            <a:endParaRPr kumimoji="1" lang="ja-JP" altLang="en-US" dirty="0"/>
          </a:p>
        </p:txBody>
      </p:sp>
      <p:sp>
        <p:nvSpPr>
          <p:cNvPr id="37" name="テキスト ボックス 36">
            <a:extLst>
              <a:ext uri="{FF2B5EF4-FFF2-40B4-BE49-F238E27FC236}">
                <a16:creationId xmlns:a16="http://schemas.microsoft.com/office/drawing/2014/main" id="{24F6944E-AB95-4FA3-83E2-DDD04C5C4D1D}"/>
              </a:ext>
            </a:extLst>
          </p:cNvPr>
          <p:cNvSpPr txBox="1"/>
          <p:nvPr/>
        </p:nvSpPr>
        <p:spPr>
          <a:xfrm>
            <a:off x="9579598" y="4676607"/>
            <a:ext cx="536809" cy="369332"/>
          </a:xfrm>
          <a:prstGeom prst="rect">
            <a:avLst/>
          </a:prstGeom>
          <a:noFill/>
          <a:ln w="9525">
            <a:noFill/>
          </a:ln>
        </p:spPr>
        <p:txBody>
          <a:bodyPr wrap="square" rtlCol="0" anchor="ctr">
            <a:spAutoFit/>
          </a:bodyPr>
          <a:lstStyle/>
          <a:p>
            <a:pPr algn="ctr"/>
            <a:r>
              <a:rPr lang="en-US" altLang="ja-JP" dirty="0"/>
              <a:t>1</a:t>
            </a:r>
            <a:endParaRPr kumimoji="1" lang="ja-JP" altLang="en-US" dirty="0"/>
          </a:p>
        </p:txBody>
      </p:sp>
      <p:sp>
        <p:nvSpPr>
          <p:cNvPr id="38" name="テキスト ボックス 37">
            <a:extLst>
              <a:ext uri="{FF2B5EF4-FFF2-40B4-BE49-F238E27FC236}">
                <a16:creationId xmlns:a16="http://schemas.microsoft.com/office/drawing/2014/main" id="{39A3696A-DD54-4882-9C8C-2ED827A33399}"/>
              </a:ext>
            </a:extLst>
          </p:cNvPr>
          <p:cNvSpPr txBox="1"/>
          <p:nvPr/>
        </p:nvSpPr>
        <p:spPr>
          <a:xfrm>
            <a:off x="4890236" y="5362329"/>
            <a:ext cx="450742" cy="369332"/>
          </a:xfrm>
          <a:prstGeom prst="rect">
            <a:avLst/>
          </a:prstGeom>
          <a:noFill/>
          <a:ln w="9525">
            <a:noFill/>
          </a:ln>
        </p:spPr>
        <p:txBody>
          <a:bodyPr wrap="square" rtlCol="0" anchor="ctr">
            <a:spAutoFit/>
          </a:bodyPr>
          <a:lstStyle/>
          <a:p>
            <a:pPr algn="ctr"/>
            <a:r>
              <a:rPr lang="en-US" altLang="ja-JP" dirty="0"/>
              <a:t>1</a:t>
            </a:r>
            <a:endParaRPr kumimoji="1" lang="ja-JP" altLang="en-US" dirty="0"/>
          </a:p>
        </p:txBody>
      </p:sp>
      <p:sp>
        <p:nvSpPr>
          <p:cNvPr id="39" name="テキスト ボックス 38">
            <a:extLst>
              <a:ext uri="{FF2B5EF4-FFF2-40B4-BE49-F238E27FC236}">
                <a16:creationId xmlns:a16="http://schemas.microsoft.com/office/drawing/2014/main" id="{84DB9B9E-98FE-4187-8304-CD40F3CAD4CA}"/>
              </a:ext>
            </a:extLst>
          </p:cNvPr>
          <p:cNvSpPr txBox="1"/>
          <p:nvPr/>
        </p:nvSpPr>
        <p:spPr>
          <a:xfrm>
            <a:off x="9029543" y="5362329"/>
            <a:ext cx="450742" cy="369332"/>
          </a:xfrm>
          <a:prstGeom prst="rect">
            <a:avLst/>
          </a:prstGeom>
          <a:noFill/>
          <a:ln w="9525">
            <a:noFill/>
          </a:ln>
        </p:spPr>
        <p:txBody>
          <a:bodyPr wrap="square" rtlCol="0" anchor="ctr">
            <a:spAutoFit/>
          </a:bodyPr>
          <a:lstStyle/>
          <a:p>
            <a:pPr algn="ctr"/>
            <a:r>
              <a:rPr lang="en-US" altLang="ja-JP" dirty="0"/>
              <a:t>1</a:t>
            </a:r>
            <a:endParaRPr kumimoji="1" lang="ja-JP" altLang="en-US" dirty="0"/>
          </a:p>
        </p:txBody>
      </p:sp>
      <p:sp>
        <p:nvSpPr>
          <p:cNvPr id="40" name="テキスト ボックス 39">
            <a:extLst>
              <a:ext uri="{FF2B5EF4-FFF2-40B4-BE49-F238E27FC236}">
                <a16:creationId xmlns:a16="http://schemas.microsoft.com/office/drawing/2014/main" id="{A70E3AB7-6B79-4825-A87E-1D746A979973}"/>
              </a:ext>
            </a:extLst>
          </p:cNvPr>
          <p:cNvSpPr txBox="1"/>
          <p:nvPr/>
        </p:nvSpPr>
        <p:spPr>
          <a:xfrm>
            <a:off x="3540838" y="5362329"/>
            <a:ext cx="450742" cy="369332"/>
          </a:xfrm>
          <a:prstGeom prst="rect">
            <a:avLst/>
          </a:prstGeom>
          <a:noFill/>
          <a:ln w="9525">
            <a:noFill/>
          </a:ln>
        </p:spPr>
        <p:txBody>
          <a:bodyPr wrap="square" rtlCol="0" anchor="ctr">
            <a:spAutoFit/>
          </a:bodyPr>
          <a:lstStyle/>
          <a:p>
            <a:pPr algn="ctr"/>
            <a:r>
              <a:rPr lang="ja-JP" altLang="en-US" dirty="0"/>
              <a:t>木</a:t>
            </a:r>
            <a:endParaRPr kumimoji="1" lang="ja-JP" altLang="en-US" dirty="0"/>
          </a:p>
        </p:txBody>
      </p:sp>
      <p:sp>
        <p:nvSpPr>
          <p:cNvPr id="41" name="テキスト ボックス 40">
            <a:extLst>
              <a:ext uri="{FF2B5EF4-FFF2-40B4-BE49-F238E27FC236}">
                <a16:creationId xmlns:a16="http://schemas.microsoft.com/office/drawing/2014/main" id="{1006E40A-9E98-4DBE-98FD-75D55B38BD62}"/>
              </a:ext>
            </a:extLst>
          </p:cNvPr>
          <p:cNvSpPr txBox="1"/>
          <p:nvPr/>
        </p:nvSpPr>
        <p:spPr>
          <a:xfrm>
            <a:off x="7680145" y="5362329"/>
            <a:ext cx="450742" cy="369332"/>
          </a:xfrm>
          <a:prstGeom prst="rect">
            <a:avLst/>
          </a:prstGeom>
          <a:noFill/>
          <a:ln w="9525">
            <a:noFill/>
          </a:ln>
        </p:spPr>
        <p:txBody>
          <a:bodyPr wrap="square" rtlCol="0" anchor="ctr">
            <a:spAutoFit/>
          </a:bodyPr>
          <a:lstStyle/>
          <a:p>
            <a:pPr algn="ctr"/>
            <a:r>
              <a:rPr lang="ja-JP" altLang="en-US" dirty="0"/>
              <a:t>木</a:t>
            </a:r>
            <a:endParaRPr kumimoji="1" lang="ja-JP" altLang="en-US" dirty="0"/>
          </a:p>
        </p:txBody>
      </p:sp>
      <p:sp>
        <p:nvSpPr>
          <p:cNvPr id="42" name="テキスト ボックス 41">
            <a:extLst>
              <a:ext uri="{FF2B5EF4-FFF2-40B4-BE49-F238E27FC236}">
                <a16:creationId xmlns:a16="http://schemas.microsoft.com/office/drawing/2014/main" id="{ADFA6614-9832-446C-994E-CE3C34F83975}"/>
              </a:ext>
            </a:extLst>
          </p:cNvPr>
          <p:cNvSpPr txBox="1"/>
          <p:nvPr/>
        </p:nvSpPr>
        <p:spPr>
          <a:xfrm>
            <a:off x="7522434" y="2683593"/>
            <a:ext cx="3039549" cy="369332"/>
          </a:xfrm>
          <a:prstGeom prst="rect">
            <a:avLst/>
          </a:prstGeom>
          <a:noFill/>
          <a:ln w="28575">
            <a:solidFill>
              <a:srgbClr val="FF0000"/>
            </a:solidFill>
          </a:ln>
        </p:spPr>
        <p:txBody>
          <a:bodyPr wrap="square" rtlCol="0" anchor="ctr">
            <a:spAutoFit/>
          </a:bodyPr>
          <a:lstStyle/>
          <a:p>
            <a:r>
              <a:rPr lang="ja-JP" altLang="en-US" b="1" dirty="0">
                <a:solidFill>
                  <a:srgbClr val="FF0000"/>
                </a:solidFill>
              </a:rPr>
              <a:t>実情（必要）に応じて記入</a:t>
            </a:r>
            <a:endParaRPr kumimoji="1" lang="ja-JP" altLang="en-US" b="1" dirty="0">
              <a:solidFill>
                <a:srgbClr val="FF0000"/>
              </a:solidFill>
            </a:endParaRPr>
          </a:p>
        </p:txBody>
      </p:sp>
    </p:spTree>
    <p:extLst>
      <p:ext uri="{BB962C8B-B14F-4D97-AF65-F5344CB8AC3E}">
        <p14:creationId xmlns:p14="http://schemas.microsoft.com/office/powerpoint/2010/main" val="2107468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1000" fill="hold"/>
                                        <p:tgtEl>
                                          <p:spTgt spid="17"/>
                                        </p:tgtEl>
                                        <p:attrNameLst>
                                          <p:attrName>ppt_w</p:attrName>
                                        </p:attrNameLst>
                                      </p:cBhvr>
                                      <p:tavLst>
                                        <p:tav tm="0">
                                          <p:val>
                                            <p:fltVal val="0"/>
                                          </p:val>
                                        </p:tav>
                                        <p:tav tm="100000">
                                          <p:val>
                                            <p:strVal val="#ppt_w"/>
                                          </p:val>
                                        </p:tav>
                                      </p:tavLst>
                                    </p:anim>
                                    <p:anim calcmode="lin" valueType="num">
                                      <p:cBhvr>
                                        <p:cTn id="8" dur="1000" fill="hold"/>
                                        <p:tgtEl>
                                          <p:spTgt spid="17"/>
                                        </p:tgtEl>
                                        <p:attrNameLst>
                                          <p:attrName>ppt_h</p:attrName>
                                        </p:attrNameLst>
                                      </p:cBhvr>
                                      <p:tavLst>
                                        <p:tav tm="0">
                                          <p:val>
                                            <p:fltVal val="0"/>
                                          </p:val>
                                        </p:tav>
                                        <p:tav tm="100000">
                                          <p:val>
                                            <p:strVal val="#ppt_h"/>
                                          </p:val>
                                        </p:tav>
                                      </p:tavLst>
                                    </p:anim>
                                    <p:animEffect transition="in" filter="fade">
                                      <p:cBhvr>
                                        <p:cTn id="9" dur="1000"/>
                                        <p:tgtEl>
                                          <p:spTgt spid="17"/>
                                        </p:tgtEl>
                                      </p:cBhvr>
                                    </p:animEffect>
                                  </p:childTnLst>
                                </p:cTn>
                              </p:par>
                            </p:childTnLst>
                          </p:cTn>
                        </p:par>
                        <p:par>
                          <p:cTn id="10" fill="hold">
                            <p:stCondLst>
                              <p:cond delay="1000"/>
                            </p:stCondLst>
                            <p:childTnLst>
                              <p:par>
                                <p:cTn id="11" presetID="42" presetClass="entr" presetSubtype="0" fill="hold" grpId="0" nodeType="afterEffect">
                                  <p:stCondLst>
                                    <p:cond delay="500"/>
                                  </p:stCondLst>
                                  <p:childTnLst>
                                    <p:set>
                                      <p:cBhvr>
                                        <p:cTn id="12" dur="1" fill="hold">
                                          <p:stCondLst>
                                            <p:cond delay="0"/>
                                          </p:stCondLst>
                                        </p:cTn>
                                        <p:tgtEl>
                                          <p:spTgt spid="20"/>
                                        </p:tgtEl>
                                        <p:attrNameLst>
                                          <p:attrName>style.visibility</p:attrName>
                                        </p:attrNameLst>
                                      </p:cBhvr>
                                      <p:to>
                                        <p:strVal val="visible"/>
                                      </p:to>
                                    </p:set>
                                    <p:animEffect transition="in" filter="fade">
                                      <p:cBhvr>
                                        <p:cTn id="13" dur="1000"/>
                                        <p:tgtEl>
                                          <p:spTgt spid="20"/>
                                        </p:tgtEl>
                                      </p:cBhvr>
                                    </p:animEffect>
                                    <p:anim calcmode="lin" valueType="num">
                                      <p:cBhvr>
                                        <p:cTn id="14" dur="1000" fill="hold"/>
                                        <p:tgtEl>
                                          <p:spTgt spid="20"/>
                                        </p:tgtEl>
                                        <p:attrNameLst>
                                          <p:attrName>ppt_x</p:attrName>
                                        </p:attrNameLst>
                                      </p:cBhvr>
                                      <p:tavLst>
                                        <p:tav tm="0">
                                          <p:val>
                                            <p:strVal val="#ppt_x"/>
                                          </p:val>
                                        </p:tav>
                                        <p:tav tm="100000">
                                          <p:val>
                                            <p:strVal val="#ppt_x"/>
                                          </p:val>
                                        </p:tav>
                                      </p:tavLst>
                                    </p:anim>
                                    <p:anim calcmode="lin" valueType="num">
                                      <p:cBhvr>
                                        <p:cTn id="15" dur="1000" fill="hold"/>
                                        <p:tgtEl>
                                          <p:spTgt spid="20"/>
                                        </p:tgtEl>
                                        <p:attrNameLst>
                                          <p:attrName>ppt_y</p:attrName>
                                        </p:attrNameLst>
                                      </p:cBhvr>
                                      <p:tavLst>
                                        <p:tav tm="0">
                                          <p:val>
                                            <p:strVal val="#ppt_y+.1"/>
                                          </p:val>
                                        </p:tav>
                                        <p:tav tm="100000">
                                          <p:val>
                                            <p:strVal val="#ppt_y"/>
                                          </p:val>
                                        </p:tav>
                                      </p:tavLst>
                                    </p:anim>
                                  </p:childTnLst>
                                </p:cTn>
                              </p:par>
                            </p:childTnLst>
                          </p:cTn>
                        </p:par>
                        <p:par>
                          <p:cTn id="16" fill="hold">
                            <p:stCondLst>
                              <p:cond delay="2500"/>
                            </p:stCondLst>
                            <p:childTnLst>
                              <p:par>
                                <p:cTn id="17" presetID="42" presetClass="entr" presetSubtype="0" fill="hold" grpId="0" nodeType="afterEffect">
                                  <p:stCondLst>
                                    <p:cond delay="50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1000"/>
                                        <p:tgtEl>
                                          <p:spTgt spid="19"/>
                                        </p:tgtEl>
                                      </p:cBhvr>
                                    </p:animEffect>
                                    <p:anim calcmode="lin" valueType="num">
                                      <p:cBhvr>
                                        <p:cTn id="20" dur="1000" fill="hold"/>
                                        <p:tgtEl>
                                          <p:spTgt spid="19"/>
                                        </p:tgtEl>
                                        <p:attrNameLst>
                                          <p:attrName>ppt_x</p:attrName>
                                        </p:attrNameLst>
                                      </p:cBhvr>
                                      <p:tavLst>
                                        <p:tav tm="0">
                                          <p:val>
                                            <p:strVal val="#ppt_x"/>
                                          </p:val>
                                        </p:tav>
                                        <p:tav tm="100000">
                                          <p:val>
                                            <p:strVal val="#ppt_x"/>
                                          </p:val>
                                        </p:tav>
                                      </p:tavLst>
                                    </p:anim>
                                    <p:anim calcmode="lin" valueType="num">
                                      <p:cBhvr>
                                        <p:cTn id="21" dur="1000" fill="hold"/>
                                        <p:tgtEl>
                                          <p:spTgt spid="19"/>
                                        </p:tgtEl>
                                        <p:attrNameLst>
                                          <p:attrName>ppt_y</p:attrName>
                                        </p:attrNameLst>
                                      </p:cBhvr>
                                      <p:tavLst>
                                        <p:tav tm="0">
                                          <p:val>
                                            <p:strVal val="#ppt_y+.1"/>
                                          </p:val>
                                        </p:tav>
                                        <p:tav tm="100000">
                                          <p:val>
                                            <p:strVal val="#ppt_y"/>
                                          </p:val>
                                        </p:tav>
                                      </p:tavLst>
                                    </p:anim>
                                  </p:childTnLst>
                                </p:cTn>
                              </p:par>
                            </p:childTnLst>
                          </p:cTn>
                        </p:par>
                        <p:par>
                          <p:cTn id="22" fill="hold">
                            <p:stCondLst>
                              <p:cond delay="4000"/>
                            </p:stCondLst>
                            <p:childTnLst>
                              <p:par>
                                <p:cTn id="23" presetID="42" presetClass="entr" presetSubtype="0" fill="hold" grpId="0" nodeType="after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0"/>
                                        <p:tgtEl>
                                          <p:spTgt spid="8"/>
                                        </p:tgtEl>
                                      </p:cBhvr>
                                    </p:animEffect>
                                    <p:anim calcmode="lin" valueType="num">
                                      <p:cBhvr>
                                        <p:cTn id="26" dur="1000" fill="hold"/>
                                        <p:tgtEl>
                                          <p:spTgt spid="8"/>
                                        </p:tgtEl>
                                        <p:attrNameLst>
                                          <p:attrName>ppt_x</p:attrName>
                                        </p:attrNameLst>
                                      </p:cBhvr>
                                      <p:tavLst>
                                        <p:tav tm="0">
                                          <p:val>
                                            <p:strVal val="#ppt_x"/>
                                          </p:val>
                                        </p:tav>
                                        <p:tav tm="100000">
                                          <p:val>
                                            <p:strVal val="#ppt_x"/>
                                          </p:val>
                                        </p:tav>
                                      </p:tavLst>
                                    </p:anim>
                                    <p:anim calcmode="lin" valueType="num">
                                      <p:cBhvr>
                                        <p:cTn id="27" dur="1000" fill="hold"/>
                                        <p:tgtEl>
                                          <p:spTgt spid="8"/>
                                        </p:tgtEl>
                                        <p:attrNameLst>
                                          <p:attrName>ppt_y</p:attrName>
                                        </p:attrNameLst>
                                      </p:cBhvr>
                                      <p:tavLst>
                                        <p:tav tm="0">
                                          <p:val>
                                            <p:strVal val="#ppt_y+.1"/>
                                          </p:val>
                                        </p:tav>
                                        <p:tav tm="100000">
                                          <p:val>
                                            <p:strVal val="#ppt_y"/>
                                          </p:val>
                                        </p:tav>
                                      </p:tavLst>
                                    </p:anim>
                                  </p:childTnLst>
                                </p:cTn>
                              </p:par>
                            </p:childTnLst>
                          </p:cTn>
                        </p:par>
                        <p:par>
                          <p:cTn id="28" fill="hold">
                            <p:stCondLst>
                              <p:cond delay="5000"/>
                            </p:stCondLst>
                            <p:childTnLst>
                              <p:par>
                                <p:cTn id="29" presetID="42" presetClass="entr" presetSubtype="0" fill="hold" grpId="0" nodeType="afterEffect">
                                  <p:stCondLst>
                                    <p:cond delay="100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1000"/>
                                        <p:tgtEl>
                                          <p:spTgt spid="7"/>
                                        </p:tgtEl>
                                      </p:cBhvr>
                                    </p:animEffect>
                                    <p:anim calcmode="lin" valueType="num">
                                      <p:cBhvr>
                                        <p:cTn id="32" dur="1000" fill="hold"/>
                                        <p:tgtEl>
                                          <p:spTgt spid="7"/>
                                        </p:tgtEl>
                                        <p:attrNameLst>
                                          <p:attrName>ppt_x</p:attrName>
                                        </p:attrNameLst>
                                      </p:cBhvr>
                                      <p:tavLst>
                                        <p:tav tm="0">
                                          <p:val>
                                            <p:strVal val="#ppt_x"/>
                                          </p:val>
                                        </p:tav>
                                        <p:tav tm="100000">
                                          <p:val>
                                            <p:strVal val="#ppt_x"/>
                                          </p:val>
                                        </p:tav>
                                      </p:tavLst>
                                    </p:anim>
                                    <p:anim calcmode="lin" valueType="num">
                                      <p:cBhvr>
                                        <p:cTn id="33" dur="1000" fill="hold"/>
                                        <p:tgtEl>
                                          <p:spTgt spid="7"/>
                                        </p:tgtEl>
                                        <p:attrNameLst>
                                          <p:attrName>ppt_y</p:attrName>
                                        </p:attrNameLst>
                                      </p:cBhvr>
                                      <p:tavLst>
                                        <p:tav tm="0">
                                          <p:val>
                                            <p:strVal val="#ppt_y+.1"/>
                                          </p:val>
                                        </p:tav>
                                        <p:tav tm="100000">
                                          <p:val>
                                            <p:strVal val="#ppt_y"/>
                                          </p:val>
                                        </p:tav>
                                      </p:tavLst>
                                    </p:anim>
                                  </p:childTnLst>
                                </p:cTn>
                              </p:par>
                            </p:childTnLst>
                          </p:cTn>
                        </p:par>
                        <p:par>
                          <p:cTn id="34" fill="hold">
                            <p:stCondLst>
                              <p:cond delay="7000"/>
                            </p:stCondLst>
                            <p:childTnLst>
                              <p:par>
                                <p:cTn id="35" presetID="22" presetClass="entr" presetSubtype="4" fill="hold" nodeType="after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wipe(down)">
                                      <p:cBhvr>
                                        <p:cTn id="37" dur="1000"/>
                                        <p:tgtEl>
                                          <p:spTgt spid="14"/>
                                        </p:tgtEl>
                                      </p:cBhvr>
                                    </p:animEffect>
                                  </p:childTnLst>
                                </p:cTn>
                              </p:par>
                              <p:par>
                                <p:cTn id="38" presetID="22" presetClass="entr" presetSubtype="4" fill="hold" nodeType="withEffect">
                                  <p:stCondLst>
                                    <p:cond delay="0"/>
                                  </p:stCondLst>
                                  <p:childTnLst>
                                    <p:set>
                                      <p:cBhvr>
                                        <p:cTn id="39" dur="1" fill="hold">
                                          <p:stCondLst>
                                            <p:cond delay="0"/>
                                          </p:stCondLst>
                                        </p:cTn>
                                        <p:tgtEl>
                                          <p:spTgt spid="3"/>
                                        </p:tgtEl>
                                        <p:attrNameLst>
                                          <p:attrName>style.visibility</p:attrName>
                                        </p:attrNameLst>
                                      </p:cBhvr>
                                      <p:to>
                                        <p:strVal val="visible"/>
                                      </p:to>
                                    </p:set>
                                    <p:animEffect transition="in" filter="wipe(down)">
                                      <p:cBhvr>
                                        <p:cTn id="40" dur="800"/>
                                        <p:tgtEl>
                                          <p:spTgt spid="3"/>
                                        </p:tgtEl>
                                      </p:cBhvr>
                                    </p:animEffect>
                                  </p:childTnLst>
                                </p:cTn>
                              </p:par>
                            </p:childTnLst>
                          </p:cTn>
                        </p:par>
                        <p:par>
                          <p:cTn id="41" fill="hold">
                            <p:stCondLst>
                              <p:cond delay="8000"/>
                            </p:stCondLst>
                            <p:childTnLst>
                              <p:par>
                                <p:cTn id="42" presetID="16" presetClass="entr" presetSubtype="42" fill="hold" grpId="0" nodeType="afterEffect">
                                  <p:stCondLst>
                                    <p:cond delay="1000"/>
                                  </p:stCondLst>
                                  <p:childTnLst>
                                    <p:set>
                                      <p:cBhvr>
                                        <p:cTn id="43" dur="1" fill="hold">
                                          <p:stCondLst>
                                            <p:cond delay="0"/>
                                          </p:stCondLst>
                                        </p:cTn>
                                        <p:tgtEl>
                                          <p:spTgt spid="21"/>
                                        </p:tgtEl>
                                        <p:attrNameLst>
                                          <p:attrName>style.visibility</p:attrName>
                                        </p:attrNameLst>
                                      </p:cBhvr>
                                      <p:to>
                                        <p:strVal val="visible"/>
                                      </p:to>
                                    </p:set>
                                    <p:animEffect transition="in" filter="barn(outHorizontal)">
                                      <p:cBhvr>
                                        <p:cTn id="44" dur="1000"/>
                                        <p:tgtEl>
                                          <p:spTgt spid="21"/>
                                        </p:tgtEl>
                                      </p:cBhvr>
                                    </p:animEffect>
                                  </p:childTnLst>
                                </p:cTn>
                              </p:par>
                            </p:childTnLst>
                          </p:cTn>
                        </p:par>
                        <p:par>
                          <p:cTn id="45" fill="hold">
                            <p:stCondLst>
                              <p:cond delay="10000"/>
                            </p:stCondLst>
                            <p:childTnLst>
                              <p:par>
                                <p:cTn id="46" presetID="16" presetClass="entr" presetSubtype="42" fill="hold" grpId="0" nodeType="afterEffect">
                                  <p:stCondLst>
                                    <p:cond delay="1000"/>
                                  </p:stCondLst>
                                  <p:childTnLst>
                                    <p:set>
                                      <p:cBhvr>
                                        <p:cTn id="47" dur="1" fill="hold">
                                          <p:stCondLst>
                                            <p:cond delay="0"/>
                                          </p:stCondLst>
                                        </p:cTn>
                                        <p:tgtEl>
                                          <p:spTgt spid="15"/>
                                        </p:tgtEl>
                                        <p:attrNameLst>
                                          <p:attrName>style.visibility</p:attrName>
                                        </p:attrNameLst>
                                      </p:cBhvr>
                                      <p:to>
                                        <p:strVal val="visible"/>
                                      </p:to>
                                    </p:set>
                                    <p:animEffect transition="in" filter="barn(outHorizontal)">
                                      <p:cBhvr>
                                        <p:cTn id="48" dur="1000"/>
                                        <p:tgtEl>
                                          <p:spTgt spid="15"/>
                                        </p:tgtEl>
                                      </p:cBhvr>
                                    </p:animEffect>
                                  </p:childTnLst>
                                </p:cTn>
                              </p:par>
                            </p:childTnLst>
                          </p:cTn>
                        </p:par>
                        <p:par>
                          <p:cTn id="49" fill="hold">
                            <p:stCondLst>
                              <p:cond delay="12000"/>
                            </p:stCondLst>
                            <p:childTnLst>
                              <p:par>
                                <p:cTn id="50" presetID="16" presetClass="entr" presetSubtype="42" fill="hold" grpId="0" nodeType="afterEffect">
                                  <p:stCondLst>
                                    <p:cond delay="1000"/>
                                  </p:stCondLst>
                                  <p:childTnLst>
                                    <p:set>
                                      <p:cBhvr>
                                        <p:cTn id="51" dur="1" fill="hold">
                                          <p:stCondLst>
                                            <p:cond delay="0"/>
                                          </p:stCondLst>
                                        </p:cTn>
                                        <p:tgtEl>
                                          <p:spTgt spid="16"/>
                                        </p:tgtEl>
                                        <p:attrNameLst>
                                          <p:attrName>style.visibility</p:attrName>
                                        </p:attrNameLst>
                                      </p:cBhvr>
                                      <p:to>
                                        <p:strVal val="visible"/>
                                      </p:to>
                                    </p:set>
                                    <p:animEffect transition="in" filter="barn(outHorizontal)">
                                      <p:cBhvr>
                                        <p:cTn id="52" dur="1000"/>
                                        <p:tgtEl>
                                          <p:spTgt spid="16"/>
                                        </p:tgtEl>
                                      </p:cBhvr>
                                    </p:animEffect>
                                  </p:childTnLst>
                                </p:cTn>
                              </p:par>
                            </p:childTnLst>
                          </p:cTn>
                        </p:par>
                        <p:par>
                          <p:cTn id="53" fill="hold">
                            <p:stCondLst>
                              <p:cond delay="14000"/>
                            </p:stCondLst>
                            <p:childTnLst>
                              <p:par>
                                <p:cTn id="54" presetID="16" presetClass="entr" presetSubtype="42" fill="hold" grpId="0" nodeType="afterEffect">
                                  <p:stCondLst>
                                    <p:cond delay="1000"/>
                                  </p:stCondLst>
                                  <p:childTnLst>
                                    <p:set>
                                      <p:cBhvr>
                                        <p:cTn id="55" dur="1" fill="hold">
                                          <p:stCondLst>
                                            <p:cond delay="0"/>
                                          </p:stCondLst>
                                        </p:cTn>
                                        <p:tgtEl>
                                          <p:spTgt spid="18"/>
                                        </p:tgtEl>
                                        <p:attrNameLst>
                                          <p:attrName>style.visibility</p:attrName>
                                        </p:attrNameLst>
                                      </p:cBhvr>
                                      <p:to>
                                        <p:strVal val="visible"/>
                                      </p:to>
                                    </p:set>
                                    <p:animEffect transition="in" filter="barn(outHorizontal)">
                                      <p:cBhvr>
                                        <p:cTn id="56" dur="1000"/>
                                        <p:tgtEl>
                                          <p:spTgt spid="18"/>
                                        </p:tgtEl>
                                      </p:cBhvr>
                                    </p:animEffect>
                                  </p:childTnLst>
                                </p:cTn>
                              </p:par>
                            </p:childTnLst>
                          </p:cTn>
                        </p:par>
                        <p:par>
                          <p:cTn id="57" fill="hold">
                            <p:stCondLst>
                              <p:cond delay="16000"/>
                            </p:stCondLst>
                            <p:childTnLst>
                              <p:par>
                                <p:cTn id="58" presetID="16" presetClass="entr" presetSubtype="42" fill="hold" grpId="0" nodeType="afterEffect">
                                  <p:stCondLst>
                                    <p:cond delay="1000"/>
                                  </p:stCondLst>
                                  <p:childTnLst>
                                    <p:set>
                                      <p:cBhvr>
                                        <p:cTn id="59" dur="1" fill="hold">
                                          <p:stCondLst>
                                            <p:cond delay="0"/>
                                          </p:stCondLst>
                                        </p:cTn>
                                        <p:tgtEl>
                                          <p:spTgt spid="22"/>
                                        </p:tgtEl>
                                        <p:attrNameLst>
                                          <p:attrName>style.visibility</p:attrName>
                                        </p:attrNameLst>
                                      </p:cBhvr>
                                      <p:to>
                                        <p:strVal val="visible"/>
                                      </p:to>
                                    </p:set>
                                    <p:animEffect transition="in" filter="barn(outHorizontal)">
                                      <p:cBhvr>
                                        <p:cTn id="60" dur="1000"/>
                                        <p:tgtEl>
                                          <p:spTgt spid="22"/>
                                        </p:tgtEl>
                                      </p:cBhvr>
                                    </p:animEffect>
                                  </p:childTnLst>
                                </p:cTn>
                              </p:par>
                            </p:childTnLst>
                          </p:cTn>
                        </p:par>
                        <p:par>
                          <p:cTn id="61" fill="hold">
                            <p:stCondLst>
                              <p:cond delay="18000"/>
                            </p:stCondLst>
                            <p:childTnLst>
                              <p:par>
                                <p:cTn id="62" presetID="16" presetClass="entr" presetSubtype="42" fill="hold" grpId="0" nodeType="afterEffect">
                                  <p:stCondLst>
                                    <p:cond delay="1000"/>
                                  </p:stCondLst>
                                  <p:childTnLst>
                                    <p:set>
                                      <p:cBhvr>
                                        <p:cTn id="63" dur="1" fill="hold">
                                          <p:stCondLst>
                                            <p:cond delay="0"/>
                                          </p:stCondLst>
                                        </p:cTn>
                                        <p:tgtEl>
                                          <p:spTgt spid="23"/>
                                        </p:tgtEl>
                                        <p:attrNameLst>
                                          <p:attrName>style.visibility</p:attrName>
                                        </p:attrNameLst>
                                      </p:cBhvr>
                                      <p:to>
                                        <p:strVal val="visible"/>
                                      </p:to>
                                    </p:set>
                                    <p:animEffect transition="in" filter="barn(outHorizontal)">
                                      <p:cBhvr>
                                        <p:cTn id="64" dur="1000"/>
                                        <p:tgtEl>
                                          <p:spTgt spid="23"/>
                                        </p:tgtEl>
                                      </p:cBhvr>
                                    </p:animEffect>
                                  </p:childTnLst>
                                </p:cTn>
                              </p:par>
                            </p:childTnLst>
                          </p:cTn>
                        </p:par>
                        <p:par>
                          <p:cTn id="65" fill="hold">
                            <p:stCondLst>
                              <p:cond delay="20000"/>
                            </p:stCondLst>
                            <p:childTnLst>
                              <p:par>
                                <p:cTn id="66" presetID="16" presetClass="entr" presetSubtype="42" fill="hold" grpId="0" nodeType="afterEffect">
                                  <p:stCondLst>
                                    <p:cond delay="1000"/>
                                  </p:stCondLst>
                                  <p:childTnLst>
                                    <p:set>
                                      <p:cBhvr>
                                        <p:cTn id="67" dur="1" fill="hold">
                                          <p:stCondLst>
                                            <p:cond delay="0"/>
                                          </p:stCondLst>
                                        </p:cTn>
                                        <p:tgtEl>
                                          <p:spTgt spid="24"/>
                                        </p:tgtEl>
                                        <p:attrNameLst>
                                          <p:attrName>style.visibility</p:attrName>
                                        </p:attrNameLst>
                                      </p:cBhvr>
                                      <p:to>
                                        <p:strVal val="visible"/>
                                      </p:to>
                                    </p:set>
                                    <p:animEffect transition="in" filter="barn(outHorizontal)">
                                      <p:cBhvr>
                                        <p:cTn id="68" dur="1000"/>
                                        <p:tgtEl>
                                          <p:spTgt spid="24"/>
                                        </p:tgtEl>
                                      </p:cBhvr>
                                    </p:animEffect>
                                  </p:childTnLst>
                                </p:cTn>
                              </p:par>
                            </p:childTnLst>
                          </p:cTn>
                        </p:par>
                        <p:par>
                          <p:cTn id="69" fill="hold">
                            <p:stCondLst>
                              <p:cond delay="22000"/>
                            </p:stCondLst>
                            <p:childTnLst>
                              <p:par>
                                <p:cTn id="70" presetID="16" presetClass="entr" presetSubtype="42" fill="hold" grpId="0" nodeType="afterEffect">
                                  <p:stCondLst>
                                    <p:cond delay="1000"/>
                                  </p:stCondLst>
                                  <p:childTnLst>
                                    <p:set>
                                      <p:cBhvr>
                                        <p:cTn id="71" dur="1" fill="hold">
                                          <p:stCondLst>
                                            <p:cond delay="0"/>
                                          </p:stCondLst>
                                        </p:cTn>
                                        <p:tgtEl>
                                          <p:spTgt spid="25"/>
                                        </p:tgtEl>
                                        <p:attrNameLst>
                                          <p:attrName>style.visibility</p:attrName>
                                        </p:attrNameLst>
                                      </p:cBhvr>
                                      <p:to>
                                        <p:strVal val="visible"/>
                                      </p:to>
                                    </p:set>
                                    <p:animEffect transition="in" filter="barn(outHorizontal)">
                                      <p:cBhvr>
                                        <p:cTn id="72" dur="1000"/>
                                        <p:tgtEl>
                                          <p:spTgt spid="25"/>
                                        </p:tgtEl>
                                      </p:cBhvr>
                                    </p:animEffect>
                                  </p:childTnLst>
                                </p:cTn>
                              </p:par>
                            </p:childTnLst>
                          </p:cTn>
                        </p:par>
                        <p:par>
                          <p:cTn id="73" fill="hold">
                            <p:stCondLst>
                              <p:cond delay="24000"/>
                            </p:stCondLst>
                            <p:childTnLst>
                              <p:par>
                                <p:cTn id="74" presetID="16" presetClass="entr" presetSubtype="42" fill="hold" grpId="0" nodeType="afterEffect">
                                  <p:stCondLst>
                                    <p:cond delay="1000"/>
                                  </p:stCondLst>
                                  <p:childTnLst>
                                    <p:set>
                                      <p:cBhvr>
                                        <p:cTn id="75" dur="1" fill="hold">
                                          <p:stCondLst>
                                            <p:cond delay="0"/>
                                          </p:stCondLst>
                                        </p:cTn>
                                        <p:tgtEl>
                                          <p:spTgt spid="30"/>
                                        </p:tgtEl>
                                        <p:attrNameLst>
                                          <p:attrName>style.visibility</p:attrName>
                                        </p:attrNameLst>
                                      </p:cBhvr>
                                      <p:to>
                                        <p:strVal val="visible"/>
                                      </p:to>
                                    </p:set>
                                    <p:animEffect transition="in" filter="barn(outHorizontal)">
                                      <p:cBhvr>
                                        <p:cTn id="76" dur="1000"/>
                                        <p:tgtEl>
                                          <p:spTgt spid="30"/>
                                        </p:tgtEl>
                                      </p:cBhvr>
                                    </p:animEffect>
                                  </p:childTnLst>
                                </p:cTn>
                              </p:par>
                            </p:childTnLst>
                          </p:cTn>
                        </p:par>
                        <p:par>
                          <p:cTn id="77" fill="hold">
                            <p:stCondLst>
                              <p:cond delay="26000"/>
                            </p:stCondLst>
                            <p:childTnLst>
                              <p:par>
                                <p:cTn id="78" presetID="16" presetClass="entr" presetSubtype="42" fill="hold" grpId="0" nodeType="afterEffect">
                                  <p:stCondLst>
                                    <p:cond delay="1000"/>
                                  </p:stCondLst>
                                  <p:childTnLst>
                                    <p:set>
                                      <p:cBhvr>
                                        <p:cTn id="79" dur="1" fill="hold">
                                          <p:stCondLst>
                                            <p:cond delay="0"/>
                                          </p:stCondLst>
                                        </p:cTn>
                                        <p:tgtEl>
                                          <p:spTgt spid="31"/>
                                        </p:tgtEl>
                                        <p:attrNameLst>
                                          <p:attrName>style.visibility</p:attrName>
                                        </p:attrNameLst>
                                      </p:cBhvr>
                                      <p:to>
                                        <p:strVal val="visible"/>
                                      </p:to>
                                    </p:set>
                                    <p:animEffect transition="in" filter="barn(outHorizontal)">
                                      <p:cBhvr>
                                        <p:cTn id="80" dur="1000"/>
                                        <p:tgtEl>
                                          <p:spTgt spid="31"/>
                                        </p:tgtEl>
                                      </p:cBhvr>
                                    </p:animEffect>
                                  </p:childTnLst>
                                </p:cTn>
                              </p:par>
                            </p:childTnLst>
                          </p:cTn>
                        </p:par>
                        <p:par>
                          <p:cTn id="81" fill="hold">
                            <p:stCondLst>
                              <p:cond delay="28000"/>
                            </p:stCondLst>
                            <p:childTnLst>
                              <p:par>
                                <p:cTn id="82" presetID="16" presetClass="entr" presetSubtype="42" fill="hold" grpId="0" nodeType="afterEffect">
                                  <p:stCondLst>
                                    <p:cond delay="1000"/>
                                  </p:stCondLst>
                                  <p:childTnLst>
                                    <p:set>
                                      <p:cBhvr>
                                        <p:cTn id="83" dur="1" fill="hold">
                                          <p:stCondLst>
                                            <p:cond delay="0"/>
                                          </p:stCondLst>
                                        </p:cTn>
                                        <p:tgtEl>
                                          <p:spTgt spid="32"/>
                                        </p:tgtEl>
                                        <p:attrNameLst>
                                          <p:attrName>style.visibility</p:attrName>
                                        </p:attrNameLst>
                                      </p:cBhvr>
                                      <p:to>
                                        <p:strVal val="visible"/>
                                      </p:to>
                                    </p:set>
                                    <p:animEffect transition="in" filter="barn(outHorizontal)">
                                      <p:cBhvr>
                                        <p:cTn id="84" dur="1000"/>
                                        <p:tgtEl>
                                          <p:spTgt spid="32"/>
                                        </p:tgtEl>
                                      </p:cBhvr>
                                    </p:animEffect>
                                  </p:childTnLst>
                                </p:cTn>
                              </p:par>
                            </p:childTnLst>
                          </p:cTn>
                        </p:par>
                        <p:par>
                          <p:cTn id="85" fill="hold">
                            <p:stCondLst>
                              <p:cond delay="30000"/>
                            </p:stCondLst>
                            <p:childTnLst>
                              <p:par>
                                <p:cTn id="86" presetID="16" presetClass="entr" presetSubtype="42" fill="hold" grpId="0" nodeType="afterEffect">
                                  <p:stCondLst>
                                    <p:cond delay="1000"/>
                                  </p:stCondLst>
                                  <p:childTnLst>
                                    <p:set>
                                      <p:cBhvr>
                                        <p:cTn id="87" dur="1" fill="hold">
                                          <p:stCondLst>
                                            <p:cond delay="0"/>
                                          </p:stCondLst>
                                        </p:cTn>
                                        <p:tgtEl>
                                          <p:spTgt spid="33"/>
                                        </p:tgtEl>
                                        <p:attrNameLst>
                                          <p:attrName>style.visibility</p:attrName>
                                        </p:attrNameLst>
                                      </p:cBhvr>
                                      <p:to>
                                        <p:strVal val="visible"/>
                                      </p:to>
                                    </p:set>
                                    <p:animEffect transition="in" filter="barn(outHorizontal)">
                                      <p:cBhvr>
                                        <p:cTn id="88" dur="1000"/>
                                        <p:tgtEl>
                                          <p:spTgt spid="33"/>
                                        </p:tgtEl>
                                      </p:cBhvr>
                                    </p:animEffect>
                                  </p:childTnLst>
                                </p:cTn>
                              </p:par>
                            </p:childTnLst>
                          </p:cTn>
                        </p:par>
                        <p:par>
                          <p:cTn id="89" fill="hold">
                            <p:stCondLst>
                              <p:cond delay="32000"/>
                            </p:stCondLst>
                            <p:childTnLst>
                              <p:par>
                                <p:cTn id="90" presetID="16" presetClass="entr" presetSubtype="42" fill="hold" grpId="0" nodeType="afterEffect">
                                  <p:stCondLst>
                                    <p:cond delay="1000"/>
                                  </p:stCondLst>
                                  <p:childTnLst>
                                    <p:set>
                                      <p:cBhvr>
                                        <p:cTn id="91" dur="1" fill="hold">
                                          <p:stCondLst>
                                            <p:cond delay="0"/>
                                          </p:stCondLst>
                                        </p:cTn>
                                        <p:tgtEl>
                                          <p:spTgt spid="34"/>
                                        </p:tgtEl>
                                        <p:attrNameLst>
                                          <p:attrName>style.visibility</p:attrName>
                                        </p:attrNameLst>
                                      </p:cBhvr>
                                      <p:to>
                                        <p:strVal val="visible"/>
                                      </p:to>
                                    </p:set>
                                    <p:animEffect transition="in" filter="barn(outHorizontal)">
                                      <p:cBhvr>
                                        <p:cTn id="92" dur="1000"/>
                                        <p:tgtEl>
                                          <p:spTgt spid="34"/>
                                        </p:tgtEl>
                                      </p:cBhvr>
                                    </p:animEffect>
                                  </p:childTnLst>
                                </p:cTn>
                              </p:par>
                            </p:childTnLst>
                          </p:cTn>
                        </p:par>
                        <p:par>
                          <p:cTn id="93" fill="hold">
                            <p:stCondLst>
                              <p:cond delay="34000"/>
                            </p:stCondLst>
                            <p:childTnLst>
                              <p:par>
                                <p:cTn id="94" presetID="16" presetClass="entr" presetSubtype="42" fill="hold" grpId="0" nodeType="afterEffect">
                                  <p:stCondLst>
                                    <p:cond delay="1000"/>
                                  </p:stCondLst>
                                  <p:childTnLst>
                                    <p:set>
                                      <p:cBhvr>
                                        <p:cTn id="95" dur="1" fill="hold">
                                          <p:stCondLst>
                                            <p:cond delay="0"/>
                                          </p:stCondLst>
                                        </p:cTn>
                                        <p:tgtEl>
                                          <p:spTgt spid="35"/>
                                        </p:tgtEl>
                                        <p:attrNameLst>
                                          <p:attrName>style.visibility</p:attrName>
                                        </p:attrNameLst>
                                      </p:cBhvr>
                                      <p:to>
                                        <p:strVal val="visible"/>
                                      </p:to>
                                    </p:set>
                                    <p:animEffect transition="in" filter="barn(outHorizontal)">
                                      <p:cBhvr>
                                        <p:cTn id="96" dur="1000"/>
                                        <p:tgtEl>
                                          <p:spTgt spid="35"/>
                                        </p:tgtEl>
                                      </p:cBhvr>
                                    </p:animEffect>
                                  </p:childTnLst>
                                </p:cTn>
                              </p:par>
                            </p:childTnLst>
                          </p:cTn>
                        </p:par>
                        <p:par>
                          <p:cTn id="97" fill="hold">
                            <p:stCondLst>
                              <p:cond delay="36000"/>
                            </p:stCondLst>
                            <p:childTnLst>
                              <p:par>
                                <p:cTn id="98" presetID="16" presetClass="entr" presetSubtype="42" fill="hold" grpId="0" nodeType="afterEffect">
                                  <p:stCondLst>
                                    <p:cond delay="1000"/>
                                  </p:stCondLst>
                                  <p:childTnLst>
                                    <p:set>
                                      <p:cBhvr>
                                        <p:cTn id="99" dur="1" fill="hold">
                                          <p:stCondLst>
                                            <p:cond delay="0"/>
                                          </p:stCondLst>
                                        </p:cTn>
                                        <p:tgtEl>
                                          <p:spTgt spid="36"/>
                                        </p:tgtEl>
                                        <p:attrNameLst>
                                          <p:attrName>style.visibility</p:attrName>
                                        </p:attrNameLst>
                                      </p:cBhvr>
                                      <p:to>
                                        <p:strVal val="visible"/>
                                      </p:to>
                                    </p:set>
                                    <p:animEffect transition="in" filter="barn(outHorizontal)">
                                      <p:cBhvr>
                                        <p:cTn id="100" dur="1000"/>
                                        <p:tgtEl>
                                          <p:spTgt spid="36"/>
                                        </p:tgtEl>
                                      </p:cBhvr>
                                    </p:animEffect>
                                  </p:childTnLst>
                                </p:cTn>
                              </p:par>
                            </p:childTnLst>
                          </p:cTn>
                        </p:par>
                        <p:par>
                          <p:cTn id="101" fill="hold">
                            <p:stCondLst>
                              <p:cond delay="38000"/>
                            </p:stCondLst>
                            <p:childTnLst>
                              <p:par>
                                <p:cTn id="102" presetID="16" presetClass="entr" presetSubtype="42" fill="hold" grpId="0" nodeType="afterEffect">
                                  <p:stCondLst>
                                    <p:cond delay="1000"/>
                                  </p:stCondLst>
                                  <p:childTnLst>
                                    <p:set>
                                      <p:cBhvr>
                                        <p:cTn id="103" dur="1" fill="hold">
                                          <p:stCondLst>
                                            <p:cond delay="0"/>
                                          </p:stCondLst>
                                        </p:cTn>
                                        <p:tgtEl>
                                          <p:spTgt spid="37"/>
                                        </p:tgtEl>
                                        <p:attrNameLst>
                                          <p:attrName>style.visibility</p:attrName>
                                        </p:attrNameLst>
                                      </p:cBhvr>
                                      <p:to>
                                        <p:strVal val="visible"/>
                                      </p:to>
                                    </p:set>
                                    <p:animEffect transition="in" filter="barn(outHorizontal)">
                                      <p:cBhvr>
                                        <p:cTn id="104" dur="1000"/>
                                        <p:tgtEl>
                                          <p:spTgt spid="37"/>
                                        </p:tgtEl>
                                      </p:cBhvr>
                                    </p:animEffect>
                                  </p:childTnLst>
                                </p:cTn>
                              </p:par>
                            </p:childTnLst>
                          </p:cTn>
                        </p:par>
                        <p:par>
                          <p:cTn id="105" fill="hold">
                            <p:stCondLst>
                              <p:cond delay="40000"/>
                            </p:stCondLst>
                            <p:childTnLst>
                              <p:par>
                                <p:cTn id="106" presetID="16" presetClass="entr" presetSubtype="42" fill="hold" grpId="0" nodeType="afterEffect">
                                  <p:stCondLst>
                                    <p:cond delay="1000"/>
                                  </p:stCondLst>
                                  <p:childTnLst>
                                    <p:set>
                                      <p:cBhvr>
                                        <p:cTn id="107" dur="1" fill="hold">
                                          <p:stCondLst>
                                            <p:cond delay="0"/>
                                          </p:stCondLst>
                                        </p:cTn>
                                        <p:tgtEl>
                                          <p:spTgt spid="38"/>
                                        </p:tgtEl>
                                        <p:attrNameLst>
                                          <p:attrName>style.visibility</p:attrName>
                                        </p:attrNameLst>
                                      </p:cBhvr>
                                      <p:to>
                                        <p:strVal val="visible"/>
                                      </p:to>
                                    </p:set>
                                    <p:animEffect transition="in" filter="barn(outHorizontal)">
                                      <p:cBhvr>
                                        <p:cTn id="108" dur="1000"/>
                                        <p:tgtEl>
                                          <p:spTgt spid="38"/>
                                        </p:tgtEl>
                                      </p:cBhvr>
                                    </p:animEffect>
                                  </p:childTnLst>
                                </p:cTn>
                              </p:par>
                            </p:childTnLst>
                          </p:cTn>
                        </p:par>
                        <p:par>
                          <p:cTn id="109" fill="hold">
                            <p:stCondLst>
                              <p:cond delay="42000"/>
                            </p:stCondLst>
                            <p:childTnLst>
                              <p:par>
                                <p:cTn id="110" presetID="16" presetClass="entr" presetSubtype="42" fill="hold" grpId="0" nodeType="afterEffect">
                                  <p:stCondLst>
                                    <p:cond delay="1000"/>
                                  </p:stCondLst>
                                  <p:childTnLst>
                                    <p:set>
                                      <p:cBhvr>
                                        <p:cTn id="111" dur="1" fill="hold">
                                          <p:stCondLst>
                                            <p:cond delay="0"/>
                                          </p:stCondLst>
                                        </p:cTn>
                                        <p:tgtEl>
                                          <p:spTgt spid="39"/>
                                        </p:tgtEl>
                                        <p:attrNameLst>
                                          <p:attrName>style.visibility</p:attrName>
                                        </p:attrNameLst>
                                      </p:cBhvr>
                                      <p:to>
                                        <p:strVal val="visible"/>
                                      </p:to>
                                    </p:set>
                                    <p:animEffect transition="in" filter="barn(outHorizontal)">
                                      <p:cBhvr>
                                        <p:cTn id="112" dur="1000"/>
                                        <p:tgtEl>
                                          <p:spTgt spid="39"/>
                                        </p:tgtEl>
                                      </p:cBhvr>
                                    </p:animEffect>
                                  </p:childTnLst>
                                </p:cTn>
                              </p:par>
                            </p:childTnLst>
                          </p:cTn>
                        </p:par>
                        <p:par>
                          <p:cTn id="113" fill="hold">
                            <p:stCondLst>
                              <p:cond delay="44000"/>
                            </p:stCondLst>
                            <p:childTnLst>
                              <p:par>
                                <p:cTn id="114" presetID="16" presetClass="entr" presetSubtype="42" fill="hold" grpId="0" nodeType="afterEffect">
                                  <p:stCondLst>
                                    <p:cond delay="1000"/>
                                  </p:stCondLst>
                                  <p:childTnLst>
                                    <p:set>
                                      <p:cBhvr>
                                        <p:cTn id="115" dur="1" fill="hold">
                                          <p:stCondLst>
                                            <p:cond delay="0"/>
                                          </p:stCondLst>
                                        </p:cTn>
                                        <p:tgtEl>
                                          <p:spTgt spid="40"/>
                                        </p:tgtEl>
                                        <p:attrNameLst>
                                          <p:attrName>style.visibility</p:attrName>
                                        </p:attrNameLst>
                                      </p:cBhvr>
                                      <p:to>
                                        <p:strVal val="visible"/>
                                      </p:to>
                                    </p:set>
                                    <p:animEffect transition="in" filter="barn(outHorizontal)">
                                      <p:cBhvr>
                                        <p:cTn id="116" dur="1000"/>
                                        <p:tgtEl>
                                          <p:spTgt spid="40"/>
                                        </p:tgtEl>
                                      </p:cBhvr>
                                    </p:animEffect>
                                  </p:childTnLst>
                                </p:cTn>
                              </p:par>
                            </p:childTnLst>
                          </p:cTn>
                        </p:par>
                        <p:par>
                          <p:cTn id="117" fill="hold">
                            <p:stCondLst>
                              <p:cond delay="46000"/>
                            </p:stCondLst>
                            <p:childTnLst>
                              <p:par>
                                <p:cTn id="118" presetID="16" presetClass="entr" presetSubtype="42" fill="hold" grpId="0" nodeType="afterEffect">
                                  <p:stCondLst>
                                    <p:cond delay="1000"/>
                                  </p:stCondLst>
                                  <p:childTnLst>
                                    <p:set>
                                      <p:cBhvr>
                                        <p:cTn id="119" dur="1" fill="hold">
                                          <p:stCondLst>
                                            <p:cond delay="0"/>
                                          </p:stCondLst>
                                        </p:cTn>
                                        <p:tgtEl>
                                          <p:spTgt spid="41"/>
                                        </p:tgtEl>
                                        <p:attrNameLst>
                                          <p:attrName>style.visibility</p:attrName>
                                        </p:attrNameLst>
                                      </p:cBhvr>
                                      <p:to>
                                        <p:strVal val="visible"/>
                                      </p:to>
                                    </p:set>
                                    <p:animEffect transition="in" filter="barn(outHorizontal)">
                                      <p:cBhvr>
                                        <p:cTn id="120" dur="1000"/>
                                        <p:tgtEl>
                                          <p:spTgt spid="41"/>
                                        </p:tgtEl>
                                      </p:cBhvr>
                                    </p:animEffect>
                                  </p:childTnLst>
                                </p:cTn>
                              </p:par>
                            </p:childTnLst>
                          </p:cTn>
                        </p:par>
                        <p:par>
                          <p:cTn id="121" fill="hold">
                            <p:stCondLst>
                              <p:cond delay="48000"/>
                            </p:stCondLst>
                            <p:childTnLst>
                              <p:par>
                                <p:cTn id="122" presetID="42" presetClass="entr" presetSubtype="0" fill="hold" grpId="0" nodeType="afterEffect">
                                  <p:stCondLst>
                                    <p:cond delay="500"/>
                                  </p:stCondLst>
                                  <p:childTnLst>
                                    <p:set>
                                      <p:cBhvr>
                                        <p:cTn id="123" dur="1" fill="hold">
                                          <p:stCondLst>
                                            <p:cond delay="0"/>
                                          </p:stCondLst>
                                        </p:cTn>
                                        <p:tgtEl>
                                          <p:spTgt spid="42"/>
                                        </p:tgtEl>
                                        <p:attrNameLst>
                                          <p:attrName>style.visibility</p:attrName>
                                        </p:attrNameLst>
                                      </p:cBhvr>
                                      <p:to>
                                        <p:strVal val="visible"/>
                                      </p:to>
                                    </p:set>
                                    <p:animEffect transition="in" filter="fade">
                                      <p:cBhvr>
                                        <p:cTn id="124" dur="1000"/>
                                        <p:tgtEl>
                                          <p:spTgt spid="42"/>
                                        </p:tgtEl>
                                      </p:cBhvr>
                                    </p:animEffect>
                                    <p:anim calcmode="lin" valueType="num">
                                      <p:cBhvr>
                                        <p:cTn id="125" dur="1000" fill="hold"/>
                                        <p:tgtEl>
                                          <p:spTgt spid="42"/>
                                        </p:tgtEl>
                                        <p:attrNameLst>
                                          <p:attrName>ppt_x</p:attrName>
                                        </p:attrNameLst>
                                      </p:cBhvr>
                                      <p:tavLst>
                                        <p:tav tm="0">
                                          <p:val>
                                            <p:strVal val="#ppt_x"/>
                                          </p:val>
                                        </p:tav>
                                        <p:tav tm="100000">
                                          <p:val>
                                            <p:strVal val="#ppt_x"/>
                                          </p:val>
                                        </p:tav>
                                      </p:tavLst>
                                    </p:anim>
                                    <p:anim calcmode="lin" valueType="num">
                                      <p:cBhvr>
                                        <p:cTn id="126" dur="1000" fill="hold"/>
                                        <p:tgtEl>
                                          <p:spTgt spid="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animBg="1"/>
      <p:bldP spid="19" grpId="0" animBg="1"/>
      <p:bldP spid="20" grpId="0" animBg="1"/>
      <p:bldP spid="21" grpId="0"/>
      <p:bldP spid="17" grpId="0"/>
      <p:bldP spid="15" grpId="0"/>
      <p:bldP spid="16" grpId="0"/>
      <p:bldP spid="18" grpId="0"/>
      <p:bldP spid="22" grpId="0"/>
      <p:bldP spid="23" grpId="0"/>
      <p:bldP spid="24" grpId="0"/>
      <p:bldP spid="25" grpId="0"/>
      <p:bldP spid="30" grpId="0"/>
      <p:bldP spid="31" grpId="0"/>
      <p:bldP spid="32" grpId="0"/>
      <p:bldP spid="33" grpId="0"/>
      <p:bldP spid="34" grpId="0"/>
      <p:bldP spid="35" grpId="0"/>
      <p:bldP spid="36" grpId="0"/>
      <p:bldP spid="37" grpId="0"/>
      <p:bldP spid="38" grpId="0"/>
      <p:bldP spid="39" grpId="0"/>
      <p:bldP spid="40" grpId="0"/>
      <p:bldP spid="41" grpId="0"/>
      <p:bldP spid="4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7D44B30E-94D2-425E-9C95-3FEC27E2BFB0}"/>
              </a:ext>
            </a:extLst>
          </p:cNvPr>
          <p:cNvSpPr txBox="1">
            <a:spLocks noGrp="1"/>
          </p:cNvSpPr>
          <p:nvPr>
            <p:ph type="title"/>
          </p:nvPr>
        </p:nvSpPr>
        <p:spPr>
          <a:xfrm>
            <a:off x="845053" y="311090"/>
            <a:ext cx="10515600" cy="184204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dirty="0">
                <a:latin typeface="HGS創英角ﾎﾟｯﾌﾟ体" panose="040B0A00000000000000" pitchFamily="50" charset="-128"/>
                <a:ea typeface="HGS創英角ﾎﾟｯﾌﾟ体" panose="040B0A00000000000000" pitchFamily="50" charset="-128"/>
              </a:rPr>
              <a:t>２．美容所開設届③</a:t>
            </a:r>
            <a:br>
              <a:rPr lang="en-US" altLang="ja-JP" dirty="0">
                <a:latin typeface="HGS創英角ﾎﾟｯﾌﾟ体" panose="040B0A00000000000000" pitchFamily="50" charset="-128"/>
                <a:ea typeface="HGS創英角ﾎﾟｯﾌﾟ体" panose="040B0A00000000000000" pitchFamily="50" charset="-128"/>
              </a:rPr>
            </a:br>
            <a:r>
              <a:rPr lang="ja-JP" altLang="en-US" dirty="0">
                <a:latin typeface="HGS創英角ﾎﾟｯﾌﾟ体" panose="040B0A00000000000000" pitchFamily="50" charset="-128"/>
                <a:ea typeface="HGS創英角ﾎﾟｯﾌﾟ体" panose="040B0A00000000000000" pitchFamily="50" charset="-128"/>
              </a:rPr>
              <a:t>　　　</a:t>
            </a:r>
            <a:r>
              <a:rPr lang="ja-JP" altLang="en-US" sz="4000" dirty="0">
                <a:latin typeface="HGS創英角ﾎﾟｯﾌﾟ体" panose="040B0A00000000000000" pitchFamily="50" charset="-128"/>
                <a:ea typeface="HGS創英角ﾎﾟｯﾌﾟ体" panose="040B0A00000000000000" pitchFamily="50" charset="-128"/>
              </a:rPr>
              <a:t>構造及び設備の概要</a:t>
            </a:r>
            <a:r>
              <a:rPr lang="en-US" altLang="ja-JP" sz="4000" dirty="0">
                <a:latin typeface="HGS創英角ﾎﾟｯﾌﾟ体" panose="040B0A00000000000000" pitchFamily="50" charset="-128"/>
                <a:ea typeface="HGS創英角ﾎﾟｯﾌﾟ体" panose="040B0A00000000000000" pitchFamily="50" charset="-128"/>
              </a:rPr>
              <a:t>-3</a:t>
            </a:r>
            <a:endParaRPr lang="ja-JP" altLang="en-US" sz="4000" dirty="0">
              <a:latin typeface="HGS創英角ﾎﾟｯﾌﾟ体" panose="040B0A00000000000000" pitchFamily="50" charset="-128"/>
              <a:ea typeface="HGS創英角ﾎﾟｯﾌﾟ体" panose="040B0A00000000000000" pitchFamily="50" charset="-128"/>
            </a:endParaRPr>
          </a:p>
        </p:txBody>
      </p:sp>
      <p:pic>
        <p:nvPicPr>
          <p:cNvPr id="5" name="図 4">
            <a:extLst>
              <a:ext uri="{FF2B5EF4-FFF2-40B4-BE49-F238E27FC236}">
                <a16:creationId xmlns:a16="http://schemas.microsoft.com/office/drawing/2014/main" id="{D0A0FC47-C9F6-40C2-AC93-99D027A0CAAB}"/>
              </a:ext>
            </a:extLst>
          </p:cNvPr>
          <p:cNvPicPr>
            <a:picLocks noChangeAspect="1"/>
          </p:cNvPicPr>
          <p:nvPr/>
        </p:nvPicPr>
        <p:blipFill>
          <a:blip r:embed="rId3"/>
          <a:stretch>
            <a:fillRect/>
          </a:stretch>
        </p:blipFill>
        <p:spPr>
          <a:xfrm>
            <a:off x="1366503" y="2395826"/>
            <a:ext cx="9927513" cy="3671723"/>
          </a:xfrm>
          <a:prstGeom prst="rect">
            <a:avLst/>
          </a:prstGeom>
        </p:spPr>
      </p:pic>
      <p:cxnSp>
        <p:nvCxnSpPr>
          <p:cNvPr id="6" name="直線コネクタ 5">
            <a:extLst>
              <a:ext uri="{FF2B5EF4-FFF2-40B4-BE49-F238E27FC236}">
                <a16:creationId xmlns:a16="http://schemas.microsoft.com/office/drawing/2014/main" id="{B9FD6C71-E8C3-40BC-B29F-D4E59897902F}"/>
              </a:ext>
            </a:extLst>
          </p:cNvPr>
          <p:cNvCxnSpPr>
            <a:cxnSpLocks/>
          </p:cNvCxnSpPr>
          <p:nvPr/>
        </p:nvCxnSpPr>
        <p:spPr>
          <a:xfrm flipH="1">
            <a:off x="11259554" y="2409371"/>
            <a:ext cx="1" cy="323005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479B9A55-1441-4821-96FF-A06A2FA87E23}"/>
              </a:ext>
            </a:extLst>
          </p:cNvPr>
          <p:cNvCxnSpPr>
            <a:cxnSpLocks/>
          </p:cNvCxnSpPr>
          <p:nvPr/>
        </p:nvCxnSpPr>
        <p:spPr>
          <a:xfrm>
            <a:off x="1077925" y="2395826"/>
            <a:ext cx="0" cy="323005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a:extLst>
              <a:ext uri="{FF2B5EF4-FFF2-40B4-BE49-F238E27FC236}">
                <a16:creationId xmlns:a16="http://schemas.microsoft.com/office/drawing/2014/main" id="{048B418B-9300-4491-9167-F67511327604}"/>
              </a:ext>
            </a:extLst>
          </p:cNvPr>
          <p:cNvCxnSpPr>
            <a:cxnSpLocks/>
          </p:cNvCxnSpPr>
          <p:nvPr/>
        </p:nvCxnSpPr>
        <p:spPr>
          <a:xfrm flipH="1">
            <a:off x="1100723" y="5625885"/>
            <a:ext cx="29412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テキスト ボックス 16">
            <a:extLst>
              <a:ext uri="{FF2B5EF4-FFF2-40B4-BE49-F238E27FC236}">
                <a16:creationId xmlns:a16="http://schemas.microsoft.com/office/drawing/2014/main" id="{9B514A99-F2BC-4B5E-9A8E-39C4E3D2E76C}"/>
              </a:ext>
            </a:extLst>
          </p:cNvPr>
          <p:cNvSpPr txBox="1"/>
          <p:nvPr/>
        </p:nvSpPr>
        <p:spPr>
          <a:xfrm>
            <a:off x="984498" y="2332723"/>
            <a:ext cx="461665" cy="1325563"/>
          </a:xfrm>
          <a:prstGeom prst="rect">
            <a:avLst/>
          </a:prstGeom>
          <a:noFill/>
          <a:ln w="9525">
            <a:noFill/>
          </a:ln>
        </p:spPr>
        <p:txBody>
          <a:bodyPr vert="eaVert" wrap="square" rtlCol="0" anchor="ctr">
            <a:spAutoFit/>
          </a:bodyPr>
          <a:lstStyle/>
          <a:p>
            <a:pPr algn="ctr"/>
            <a:r>
              <a:rPr kumimoji="1" lang="ja-JP" altLang="en-US" dirty="0"/>
              <a:t>設　　備</a:t>
            </a:r>
          </a:p>
        </p:txBody>
      </p:sp>
      <p:sp>
        <p:nvSpPr>
          <p:cNvPr id="8" name="テキスト ボックス 7">
            <a:extLst>
              <a:ext uri="{FF2B5EF4-FFF2-40B4-BE49-F238E27FC236}">
                <a16:creationId xmlns:a16="http://schemas.microsoft.com/office/drawing/2014/main" id="{5FE1CCA4-C95D-4851-9D40-AE81C2786F70}"/>
              </a:ext>
            </a:extLst>
          </p:cNvPr>
          <p:cNvSpPr txBox="1"/>
          <p:nvPr/>
        </p:nvSpPr>
        <p:spPr>
          <a:xfrm>
            <a:off x="3838414" y="5802406"/>
            <a:ext cx="2722043" cy="369332"/>
          </a:xfrm>
          <a:prstGeom prst="rect">
            <a:avLst/>
          </a:prstGeom>
          <a:noFill/>
          <a:ln w="28575">
            <a:solidFill>
              <a:srgbClr val="FF0000"/>
            </a:solidFill>
          </a:ln>
        </p:spPr>
        <p:txBody>
          <a:bodyPr wrap="square" rtlCol="0" anchor="ctr">
            <a:spAutoFit/>
          </a:bodyPr>
          <a:lstStyle/>
          <a:p>
            <a:r>
              <a:rPr kumimoji="1" lang="ja-JP" altLang="en-US" b="1" dirty="0">
                <a:solidFill>
                  <a:srgbClr val="FF0000"/>
                </a:solidFill>
              </a:rPr>
              <a:t>目安：従業員数</a:t>
            </a:r>
            <a:r>
              <a:rPr lang="en-US" altLang="ja-JP" b="1" dirty="0">
                <a:solidFill>
                  <a:srgbClr val="FF0000"/>
                </a:solidFill>
              </a:rPr>
              <a:t>×</a:t>
            </a:r>
            <a:r>
              <a:rPr lang="ja-JP" altLang="en-US" b="1" dirty="0">
                <a:solidFill>
                  <a:srgbClr val="FF0000"/>
                </a:solidFill>
              </a:rPr>
              <a:t>２以上</a:t>
            </a:r>
            <a:endParaRPr kumimoji="1" lang="ja-JP" altLang="en-US" b="1" dirty="0">
              <a:solidFill>
                <a:srgbClr val="FF0000"/>
              </a:solidFill>
            </a:endParaRPr>
          </a:p>
        </p:txBody>
      </p:sp>
      <p:sp>
        <p:nvSpPr>
          <p:cNvPr id="12" name="テキスト ボックス 11">
            <a:extLst>
              <a:ext uri="{FF2B5EF4-FFF2-40B4-BE49-F238E27FC236}">
                <a16:creationId xmlns:a16="http://schemas.microsoft.com/office/drawing/2014/main" id="{89B0BADC-B1E4-4FA1-9039-63866424964D}"/>
              </a:ext>
            </a:extLst>
          </p:cNvPr>
          <p:cNvSpPr txBox="1"/>
          <p:nvPr/>
        </p:nvSpPr>
        <p:spPr>
          <a:xfrm>
            <a:off x="5404176" y="4862185"/>
            <a:ext cx="3346588" cy="369332"/>
          </a:xfrm>
          <a:prstGeom prst="rect">
            <a:avLst/>
          </a:prstGeom>
          <a:noFill/>
          <a:ln w="28575">
            <a:solidFill>
              <a:srgbClr val="FF0000"/>
            </a:solidFill>
          </a:ln>
        </p:spPr>
        <p:txBody>
          <a:bodyPr wrap="square" rtlCol="0" anchor="ctr">
            <a:spAutoFit/>
          </a:bodyPr>
          <a:lstStyle/>
          <a:p>
            <a:r>
              <a:rPr lang="ja-JP" altLang="en-US" b="1" dirty="0">
                <a:solidFill>
                  <a:srgbClr val="FF0000"/>
                </a:solidFill>
              </a:rPr>
              <a:t>キズ薬と救急ばんそうこう等</a:t>
            </a:r>
            <a:endParaRPr kumimoji="1" lang="ja-JP" altLang="en-US" b="1" dirty="0">
              <a:solidFill>
                <a:srgbClr val="FF0000"/>
              </a:solidFill>
            </a:endParaRPr>
          </a:p>
        </p:txBody>
      </p:sp>
      <p:sp>
        <p:nvSpPr>
          <p:cNvPr id="13" name="テキスト ボックス 12">
            <a:extLst>
              <a:ext uri="{FF2B5EF4-FFF2-40B4-BE49-F238E27FC236}">
                <a16:creationId xmlns:a16="http://schemas.microsoft.com/office/drawing/2014/main" id="{C350FFCE-8AD2-417B-B2CE-0D66439EBBC7}"/>
              </a:ext>
            </a:extLst>
          </p:cNvPr>
          <p:cNvSpPr txBox="1"/>
          <p:nvPr/>
        </p:nvSpPr>
        <p:spPr>
          <a:xfrm>
            <a:off x="4809117" y="2395826"/>
            <a:ext cx="3634906" cy="369332"/>
          </a:xfrm>
          <a:prstGeom prst="rect">
            <a:avLst/>
          </a:prstGeom>
          <a:noFill/>
          <a:ln w="28575">
            <a:solidFill>
              <a:srgbClr val="FF0000"/>
            </a:solidFill>
          </a:ln>
        </p:spPr>
        <p:txBody>
          <a:bodyPr wrap="square" rtlCol="0" anchor="ctr">
            <a:spAutoFit/>
          </a:bodyPr>
          <a:lstStyle/>
          <a:p>
            <a:r>
              <a:rPr lang="ja-JP" altLang="en-US" b="1" dirty="0">
                <a:solidFill>
                  <a:srgbClr val="FF0000"/>
                </a:solidFill>
              </a:rPr>
              <a:t>美容器具等の洗浄に使用する設備。</a:t>
            </a:r>
            <a:endParaRPr kumimoji="1" lang="ja-JP" altLang="en-US" b="1" dirty="0">
              <a:solidFill>
                <a:srgbClr val="FF0000"/>
              </a:solidFill>
            </a:endParaRPr>
          </a:p>
        </p:txBody>
      </p:sp>
      <p:sp>
        <p:nvSpPr>
          <p:cNvPr id="2" name="正方形/長方形 1">
            <a:extLst>
              <a:ext uri="{FF2B5EF4-FFF2-40B4-BE49-F238E27FC236}">
                <a16:creationId xmlns:a16="http://schemas.microsoft.com/office/drawing/2014/main" id="{32DC40CC-DBCE-4A01-BFAF-3F4AC9844729}"/>
              </a:ext>
            </a:extLst>
          </p:cNvPr>
          <p:cNvSpPr/>
          <p:nvPr/>
        </p:nvSpPr>
        <p:spPr>
          <a:xfrm>
            <a:off x="4304078" y="5263068"/>
            <a:ext cx="415498" cy="369332"/>
          </a:xfrm>
          <a:prstGeom prst="rect">
            <a:avLst/>
          </a:prstGeom>
        </p:spPr>
        <p:txBody>
          <a:bodyPr wrap="square">
            <a:spAutoFit/>
          </a:bodyPr>
          <a:lstStyle/>
          <a:p>
            <a:r>
              <a:rPr lang="en-US" altLang="ja-JP" b="1" dirty="0">
                <a:solidFill>
                  <a:srgbClr val="FF0000"/>
                </a:solidFill>
              </a:rPr>
              <a:t>※</a:t>
            </a:r>
            <a:endParaRPr lang="ja-JP" altLang="en-US" b="1" dirty="0">
              <a:solidFill>
                <a:srgbClr val="FF0000"/>
              </a:solidFill>
            </a:endParaRPr>
          </a:p>
        </p:txBody>
      </p:sp>
      <p:sp>
        <p:nvSpPr>
          <p:cNvPr id="15" name="テキスト ボックス 14">
            <a:extLst>
              <a:ext uri="{FF2B5EF4-FFF2-40B4-BE49-F238E27FC236}">
                <a16:creationId xmlns:a16="http://schemas.microsoft.com/office/drawing/2014/main" id="{E8C0E348-D659-439D-94D9-A10A53B68CC2}"/>
              </a:ext>
            </a:extLst>
          </p:cNvPr>
          <p:cNvSpPr txBox="1"/>
          <p:nvPr/>
        </p:nvSpPr>
        <p:spPr>
          <a:xfrm>
            <a:off x="6531844" y="3202940"/>
            <a:ext cx="1419756" cy="369332"/>
          </a:xfrm>
          <a:prstGeom prst="rect">
            <a:avLst/>
          </a:prstGeom>
          <a:noFill/>
          <a:ln w="28575">
            <a:solidFill>
              <a:srgbClr val="FF0000"/>
            </a:solidFill>
          </a:ln>
        </p:spPr>
        <p:txBody>
          <a:bodyPr wrap="square" rtlCol="0" anchor="ctr">
            <a:spAutoFit/>
          </a:bodyPr>
          <a:lstStyle/>
          <a:p>
            <a:r>
              <a:rPr lang="ja-JP" altLang="en-US" b="1" dirty="0">
                <a:solidFill>
                  <a:srgbClr val="FF0000"/>
                </a:solidFill>
              </a:rPr>
              <a:t>の場合は✔</a:t>
            </a:r>
            <a:endParaRPr kumimoji="1" lang="ja-JP" altLang="en-US" b="1" dirty="0">
              <a:solidFill>
                <a:srgbClr val="FF0000"/>
              </a:solidFill>
            </a:endParaRPr>
          </a:p>
        </p:txBody>
      </p:sp>
      <p:cxnSp>
        <p:nvCxnSpPr>
          <p:cNvPr id="14" name="直線矢印コネクタ 13">
            <a:extLst>
              <a:ext uri="{FF2B5EF4-FFF2-40B4-BE49-F238E27FC236}">
                <a16:creationId xmlns:a16="http://schemas.microsoft.com/office/drawing/2014/main" id="{2266D491-0B17-4119-8D10-9A7A66298A30}"/>
              </a:ext>
            </a:extLst>
          </p:cNvPr>
          <p:cNvCxnSpPr>
            <a:cxnSpLocks/>
          </p:cNvCxnSpPr>
          <p:nvPr/>
        </p:nvCxnSpPr>
        <p:spPr>
          <a:xfrm>
            <a:off x="4304078" y="2603946"/>
            <a:ext cx="505038"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50C77D0E-0FC8-4A24-9534-4E8D0DEA3982}"/>
              </a:ext>
            </a:extLst>
          </p:cNvPr>
          <p:cNvSpPr txBox="1"/>
          <p:nvPr/>
        </p:nvSpPr>
        <p:spPr>
          <a:xfrm>
            <a:off x="7390370" y="5802406"/>
            <a:ext cx="2305173" cy="369332"/>
          </a:xfrm>
          <a:prstGeom prst="rect">
            <a:avLst/>
          </a:prstGeom>
          <a:noFill/>
          <a:ln w="28575">
            <a:solidFill>
              <a:srgbClr val="FF0000"/>
            </a:solidFill>
          </a:ln>
        </p:spPr>
        <p:txBody>
          <a:bodyPr wrap="square" rtlCol="0" anchor="ctr">
            <a:spAutoFit/>
          </a:bodyPr>
          <a:lstStyle/>
          <a:p>
            <a:r>
              <a:rPr lang="ja-JP" altLang="en-US" b="1" dirty="0">
                <a:solidFill>
                  <a:srgbClr val="FF0000"/>
                </a:solidFill>
              </a:rPr>
              <a:t>交換用を含め一定数</a:t>
            </a:r>
            <a:endParaRPr kumimoji="1" lang="ja-JP" altLang="en-US" b="1" dirty="0">
              <a:solidFill>
                <a:srgbClr val="FF0000"/>
              </a:solidFill>
            </a:endParaRPr>
          </a:p>
        </p:txBody>
      </p:sp>
      <p:sp>
        <p:nvSpPr>
          <p:cNvPr id="18" name="テキスト ボックス 17">
            <a:extLst>
              <a:ext uri="{FF2B5EF4-FFF2-40B4-BE49-F238E27FC236}">
                <a16:creationId xmlns:a16="http://schemas.microsoft.com/office/drawing/2014/main" id="{FE91CF00-F23D-4706-AB62-7E5BCBF41F0E}"/>
              </a:ext>
            </a:extLst>
          </p:cNvPr>
          <p:cNvSpPr txBox="1"/>
          <p:nvPr/>
        </p:nvSpPr>
        <p:spPr>
          <a:xfrm>
            <a:off x="9990762" y="3768166"/>
            <a:ext cx="1828792" cy="646331"/>
          </a:xfrm>
          <a:prstGeom prst="rect">
            <a:avLst/>
          </a:prstGeom>
          <a:noFill/>
          <a:ln w="28575">
            <a:solidFill>
              <a:srgbClr val="FF0000"/>
            </a:solidFill>
          </a:ln>
        </p:spPr>
        <p:txBody>
          <a:bodyPr wrap="square" rtlCol="0" anchor="ctr">
            <a:spAutoFit/>
          </a:bodyPr>
          <a:lstStyle/>
          <a:p>
            <a:r>
              <a:rPr lang="ja-JP" altLang="en-US" b="1" dirty="0">
                <a:solidFill>
                  <a:srgbClr val="FF0000"/>
                </a:solidFill>
              </a:rPr>
              <a:t>まつエク専門等でも必須</a:t>
            </a:r>
            <a:endParaRPr kumimoji="1" lang="ja-JP" altLang="en-US" b="1" dirty="0">
              <a:solidFill>
                <a:srgbClr val="FF0000"/>
              </a:solidFill>
            </a:endParaRPr>
          </a:p>
        </p:txBody>
      </p:sp>
      <p:cxnSp>
        <p:nvCxnSpPr>
          <p:cNvPr id="19" name="直線矢印コネクタ 18">
            <a:extLst>
              <a:ext uri="{FF2B5EF4-FFF2-40B4-BE49-F238E27FC236}">
                <a16:creationId xmlns:a16="http://schemas.microsoft.com/office/drawing/2014/main" id="{9AFE9902-FC9F-4942-8F5D-8DB7F8BB5951}"/>
              </a:ext>
            </a:extLst>
          </p:cNvPr>
          <p:cNvCxnSpPr>
            <a:cxnSpLocks/>
          </p:cNvCxnSpPr>
          <p:nvPr/>
        </p:nvCxnSpPr>
        <p:spPr>
          <a:xfrm flipH="1">
            <a:off x="8721969" y="4010855"/>
            <a:ext cx="1268793" cy="564729"/>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B93C1FF8-8126-4DE1-A8FC-D512EDB7BC7C}"/>
              </a:ext>
            </a:extLst>
          </p:cNvPr>
          <p:cNvCxnSpPr>
            <a:cxnSpLocks/>
          </p:cNvCxnSpPr>
          <p:nvPr/>
        </p:nvCxnSpPr>
        <p:spPr>
          <a:xfrm flipH="1">
            <a:off x="3838414" y="3975951"/>
            <a:ext cx="6152348" cy="57599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2" name="正方形/長方形 21">
            <a:extLst>
              <a:ext uri="{FF2B5EF4-FFF2-40B4-BE49-F238E27FC236}">
                <a16:creationId xmlns:a16="http://schemas.microsoft.com/office/drawing/2014/main" id="{2DD32981-0EB2-4733-88C6-1FDC3D86686F}"/>
              </a:ext>
            </a:extLst>
          </p:cNvPr>
          <p:cNvSpPr/>
          <p:nvPr/>
        </p:nvSpPr>
        <p:spPr>
          <a:xfrm>
            <a:off x="7390370" y="5263068"/>
            <a:ext cx="415498" cy="369332"/>
          </a:xfrm>
          <a:prstGeom prst="rect">
            <a:avLst/>
          </a:prstGeom>
        </p:spPr>
        <p:txBody>
          <a:bodyPr wrap="square">
            <a:spAutoFit/>
          </a:bodyPr>
          <a:lstStyle/>
          <a:p>
            <a:r>
              <a:rPr lang="en-US" altLang="ja-JP" b="1" dirty="0">
                <a:solidFill>
                  <a:srgbClr val="FF0000"/>
                </a:solidFill>
              </a:rPr>
              <a:t>※</a:t>
            </a:r>
            <a:endParaRPr lang="ja-JP" altLang="en-US" b="1" dirty="0">
              <a:solidFill>
                <a:srgbClr val="FF0000"/>
              </a:solidFill>
            </a:endParaRPr>
          </a:p>
        </p:txBody>
      </p:sp>
      <p:sp>
        <p:nvSpPr>
          <p:cNvPr id="24" name="字幕 2">
            <a:extLst>
              <a:ext uri="{FF2B5EF4-FFF2-40B4-BE49-F238E27FC236}">
                <a16:creationId xmlns:a16="http://schemas.microsoft.com/office/drawing/2014/main" id="{70F41A5E-5F62-4E25-B721-12F4511343B3}"/>
              </a:ext>
            </a:extLst>
          </p:cNvPr>
          <p:cNvSpPr txBox="1">
            <a:spLocks/>
          </p:cNvSpPr>
          <p:nvPr/>
        </p:nvSpPr>
        <p:spPr>
          <a:xfrm>
            <a:off x="10561983" y="6002170"/>
            <a:ext cx="1827859" cy="79098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rPr>
              <a:t>次に</a:t>
            </a:r>
            <a:endParaRPr lang="en-US" altLang="ja-JP"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endParaRPr>
          </a:p>
          <a:p>
            <a:r>
              <a:rPr lang="ja-JP" altLang="en-US"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rPr>
              <a:t>（クリック）</a:t>
            </a:r>
          </a:p>
        </p:txBody>
      </p:sp>
      <p:sp>
        <p:nvSpPr>
          <p:cNvPr id="25" name="テキスト ボックス 24">
            <a:extLst>
              <a:ext uri="{FF2B5EF4-FFF2-40B4-BE49-F238E27FC236}">
                <a16:creationId xmlns:a16="http://schemas.microsoft.com/office/drawing/2014/main" id="{1EE34D13-2B2A-49E1-B43A-6EA791BB4782}"/>
              </a:ext>
            </a:extLst>
          </p:cNvPr>
          <p:cNvSpPr txBox="1"/>
          <p:nvPr/>
        </p:nvSpPr>
        <p:spPr>
          <a:xfrm>
            <a:off x="1286842" y="1810277"/>
            <a:ext cx="2324935" cy="369332"/>
          </a:xfrm>
          <a:prstGeom prst="rect">
            <a:avLst/>
          </a:prstGeom>
          <a:noFill/>
          <a:ln w="9525">
            <a:noFill/>
          </a:ln>
        </p:spPr>
        <p:txBody>
          <a:bodyPr wrap="square" rtlCol="0" anchor="ctr">
            <a:spAutoFit/>
          </a:bodyPr>
          <a:lstStyle/>
          <a:p>
            <a:r>
              <a:rPr kumimoji="1" lang="ja-JP" altLang="en-US" b="1" dirty="0">
                <a:solidFill>
                  <a:srgbClr val="FF0000"/>
                </a:solidFill>
              </a:rPr>
              <a:t>該当する□に✔する</a:t>
            </a:r>
          </a:p>
        </p:txBody>
      </p:sp>
      <p:sp>
        <p:nvSpPr>
          <p:cNvPr id="23" name="テキスト ボックス 22">
            <a:extLst>
              <a:ext uri="{FF2B5EF4-FFF2-40B4-BE49-F238E27FC236}">
                <a16:creationId xmlns:a16="http://schemas.microsoft.com/office/drawing/2014/main" id="{FE783F15-6E68-4392-877F-02B27544454B}"/>
              </a:ext>
            </a:extLst>
          </p:cNvPr>
          <p:cNvSpPr txBox="1"/>
          <p:nvPr/>
        </p:nvSpPr>
        <p:spPr>
          <a:xfrm>
            <a:off x="2972590" y="2832560"/>
            <a:ext cx="403850" cy="369332"/>
          </a:xfrm>
          <a:prstGeom prst="rect">
            <a:avLst/>
          </a:prstGeom>
          <a:noFill/>
          <a:ln w="9525">
            <a:noFill/>
          </a:ln>
        </p:spPr>
        <p:txBody>
          <a:bodyPr wrap="square" rtlCol="0" anchor="ctr">
            <a:spAutoFit/>
          </a:bodyPr>
          <a:lstStyle/>
          <a:p>
            <a:pPr algn="ctr"/>
            <a:r>
              <a:rPr kumimoji="1" lang="ja-JP" altLang="en-US" dirty="0"/>
              <a:t>✔</a:t>
            </a:r>
          </a:p>
        </p:txBody>
      </p:sp>
      <p:sp>
        <p:nvSpPr>
          <p:cNvPr id="26" name="テキスト ボックス 25">
            <a:extLst>
              <a:ext uri="{FF2B5EF4-FFF2-40B4-BE49-F238E27FC236}">
                <a16:creationId xmlns:a16="http://schemas.microsoft.com/office/drawing/2014/main" id="{B567EADB-F1E4-431E-98F4-906BEB1E166E}"/>
              </a:ext>
            </a:extLst>
          </p:cNvPr>
          <p:cNvSpPr txBox="1"/>
          <p:nvPr/>
        </p:nvSpPr>
        <p:spPr>
          <a:xfrm>
            <a:off x="4719576" y="3199311"/>
            <a:ext cx="403850" cy="369332"/>
          </a:xfrm>
          <a:prstGeom prst="rect">
            <a:avLst/>
          </a:prstGeom>
          <a:noFill/>
          <a:ln w="9525">
            <a:noFill/>
          </a:ln>
        </p:spPr>
        <p:txBody>
          <a:bodyPr wrap="square" rtlCol="0" anchor="ctr">
            <a:spAutoFit/>
          </a:bodyPr>
          <a:lstStyle/>
          <a:p>
            <a:pPr algn="ctr"/>
            <a:r>
              <a:rPr kumimoji="1" lang="ja-JP" altLang="en-US" dirty="0"/>
              <a:t>✔</a:t>
            </a:r>
          </a:p>
        </p:txBody>
      </p:sp>
      <p:sp>
        <p:nvSpPr>
          <p:cNvPr id="31" name="テキスト ボックス 30">
            <a:extLst>
              <a:ext uri="{FF2B5EF4-FFF2-40B4-BE49-F238E27FC236}">
                <a16:creationId xmlns:a16="http://schemas.microsoft.com/office/drawing/2014/main" id="{866AA7A8-DE21-4C0E-BFA0-3E1385275BA5}"/>
              </a:ext>
            </a:extLst>
          </p:cNvPr>
          <p:cNvSpPr txBox="1"/>
          <p:nvPr/>
        </p:nvSpPr>
        <p:spPr>
          <a:xfrm>
            <a:off x="2945857" y="3606619"/>
            <a:ext cx="403850" cy="369332"/>
          </a:xfrm>
          <a:prstGeom prst="rect">
            <a:avLst/>
          </a:prstGeom>
          <a:noFill/>
          <a:ln w="9525">
            <a:noFill/>
          </a:ln>
        </p:spPr>
        <p:txBody>
          <a:bodyPr wrap="square" rtlCol="0" anchor="ctr">
            <a:spAutoFit/>
          </a:bodyPr>
          <a:lstStyle/>
          <a:p>
            <a:pPr algn="ctr"/>
            <a:r>
              <a:rPr kumimoji="1" lang="ja-JP" altLang="en-US" dirty="0"/>
              <a:t>✔</a:t>
            </a:r>
          </a:p>
        </p:txBody>
      </p:sp>
      <p:sp>
        <p:nvSpPr>
          <p:cNvPr id="32" name="テキスト ボックス 31">
            <a:extLst>
              <a:ext uri="{FF2B5EF4-FFF2-40B4-BE49-F238E27FC236}">
                <a16:creationId xmlns:a16="http://schemas.microsoft.com/office/drawing/2014/main" id="{E4356052-742F-440E-A755-F5EDFCFF5214}"/>
              </a:ext>
            </a:extLst>
          </p:cNvPr>
          <p:cNvSpPr txBox="1"/>
          <p:nvPr/>
        </p:nvSpPr>
        <p:spPr>
          <a:xfrm>
            <a:off x="2945857" y="4024401"/>
            <a:ext cx="403850" cy="369332"/>
          </a:xfrm>
          <a:prstGeom prst="rect">
            <a:avLst/>
          </a:prstGeom>
          <a:noFill/>
          <a:ln w="9525">
            <a:noFill/>
          </a:ln>
        </p:spPr>
        <p:txBody>
          <a:bodyPr wrap="square" rtlCol="0" anchor="ctr">
            <a:spAutoFit/>
          </a:bodyPr>
          <a:lstStyle/>
          <a:p>
            <a:pPr algn="ctr"/>
            <a:r>
              <a:rPr kumimoji="1" lang="ja-JP" altLang="en-US" dirty="0"/>
              <a:t>✔</a:t>
            </a:r>
          </a:p>
        </p:txBody>
      </p:sp>
      <p:sp>
        <p:nvSpPr>
          <p:cNvPr id="33" name="テキスト ボックス 32">
            <a:extLst>
              <a:ext uri="{FF2B5EF4-FFF2-40B4-BE49-F238E27FC236}">
                <a16:creationId xmlns:a16="http://schemas.microsoft.com/office/drawing/2014/main" id="{15322BBE-1B38-474F-9B1B-2DB40BC243D1}"/>
              </a:ext>
            </a:extLst>
          </p:cNvPr>
          <p:cNvSpPr txBox="1"/>
          <p:nvPr/>
        </p:nvSpPr>
        <p:spPr>
          <a:xfrm>
            <a:off x="2972590" y="4817412"/>
            <a:ext cx="403850" cy="369332"/>
          </a:xfrm>
          <a:prstGeom prst="rect">
            <a:avLst/>
          </a:prstGeom>
          <a:noFill/>
          <a:ln w="9525">
            <a:noFill/>
          </a:ln>
        </p:spPr>
        <p:txBody>
          <a:bodyPr wrap="square" rtlCol="0" anchor="ctr">
            <a:spAutoFit/>
          </a:bodyPr>
          <a:lstStyle/>
          <a:p>
            <a:pPr algn="ctr"/>
            <a:r>
              <a:rPr kumimoji="1" lang="ja-JP" altLang="en-US" dirty="0"/>
              <a:t>✔</a:t>
            </a:r>
          </a:p>
        </p:txBody>
      </p:sp>
      <p:sp>
        <p:nvSpPr>
          <p:cNvPr id="44" name="テキスト ボックス 43">
            <a:extLst>
              <a:ext uri="{FF2B5EF4-FFF2-40B4-BE49-F238E27FC236}">
                <a16:creationId xmlns:a16="http://schemas.microsoft.com/office/drawing/2014/main" id="{7C33748D-2CCF-4DB6-B769-D767E778B784}"/>
              </a:ext>
            </a:extLst>
          </p:cNvPr>
          <p:cNvSpPr txBox="1"/>
          <p:nvPr/>
        </p:nvSpPr>
        <p:spPr>
          <a:xfrm>
            <a:off x="4104299" y="4430380"/>
            <a:ext cx="450742" cy="369332"/>
          </a:xfrm>
          <a:prstGeom prst="rect">
            <a:avLst/>
          </a:prstGeom>
          <a:noFill/>
          <a:ln w="9525">
            <a:noFill/>
          </a:ln>
        </p:spPr>
        <p:txBody>
          <a:bodyPr wrap="square" rtlCol="0" anchor="ctr">
            <a:spAutoFit/>
          </a:bodyPr>
          <a:lstStyle/>
          <a:p>
            <a:pPr algn="ctr"/>
            <a:r>
              <a:rPr lang="en-US" altLang="ja-JP" dirty="0"/>
              <a:t>1</a:t>
            </a:r>
            <a:endParaRPr kumimoji="1" lang="ja-JP" altLang="en-US" dirty="0"/>
          </a:p>
        </p:txBody>
      </p:sp>
      <p:sp>
        <p:nvSpPr>
          <p:cNvPr id="45" name="テキスト ボックス 44">
            <a:extLst>
              <a:ext uri="{FF2B5EF4-FFF2-40B4-BE49-F238E27FC236}">
                <a16:creationId xmlns:a16="http://schemas.microsoft.com/office/drawing/2014/main" id="{A4773D0C-D0E8-4BFE-BB1C-28B31434D361}"/>
              </a:ext>
            </a:extLst>
          </p:cNvPr>
          <p:cNvSpPr txBox="1"/>
          <p:nvPr/>
        </p:nvSpPr>
        <p:spPr>
          <a:xfrm>
            <a:off x="8905623" y="4430380"/>
            <a:ext cx="450742" cy="369332"/>
          </a:xfrm>
          <a:prstGeom prst="rect">
            <a:avLst/>
          </a:prstGeom>
          <a:noFill/>
          <a:ln w="9525">
            <a:noFill/>
          </a:ln>
        </p:spPr>
        <p:txBody>
          <a:bodyPr wrap="square" rtlCol="0" anchor="ctr">
            <a:spAutoFit/>
          </a:bodyPr>
          <a:lstStyle/>
          <a:p>
            <a:pPr algn="ctr"/>
            <a:r>
              <a:rPr lang="en-US" altLang="ja-JP" dirty="0"/>
              <a:t>1</a:t>
            </a:r>
            <a:endParaRPr kumimoji="1" lang="ja-JP" altLang="en-US" dirty="0"/>
          </a:p>
        </p:txBody>
      </p:sp>
      <p:sp>
        <p:nvSpPr>
          <p:cNvPr id="46" name="テキスト ボックス 45">
            <a:extLst>
              <a:ext uri="{FF2B5EF4-FFF2-40B4-BE49-F238E27FC236}">
                <a16:creationId xmlns:a16="http://schemas.microsoft.com/office/drawing/2014/main" id="{C325C4BA-50A3-4979-924B-D2BAAC17EF09}"/>
              </a:ext>
            </a:extLst>
          </p:cNvPr>
          <p:cNvSpPr txBox="1"/>
          <p:nvPr/>
        </p:nvSpPr>
        <p:spPr>
          <a:xfrm>
            <a:off x="3582673" y="2424452"/>
            <a:ext cx="450742" cy="369332"/>
          </a:xfrm>
          <a:prstGeom prst="rect">
            <a:avLst/>
          </a:prstGeom>
          <a:noFill/>
          <a:ln w="9525">
            <a:noFill/>
          </a:ln>
        </p:spPr>
        <p:txBody>
          <a:bodyPr wrap="square" rtlCol="0" anchor="ctr">
            <a:spAutoFit/>
          </a:bodyPr>
          <a:lstStyle/>
          <a:p>
            <a:pPr algn="ctr"/>
            <a:r>
              <a:rPr lang="en-US" altLang="ja-JP" dirty="0"/>
              <a:t>1</a:t>
            </a:r>
            <a:endParaRPr kumimoji="1" lang="ja-JP" altLang="en-US" dirty="0"/>
          </a:p>
        </p:txBody>
      </p:sp>
      <p:sp>
        <p:nvSpPr>
          <p:cNvPr id="47" name="テキスト ボックス 46">
            <a:extLst>
              <a:ext uri="{FF2B5EF4-FFF2-40B4-BE49-F238E27FC236}">
                <a16:creationId xmlns:a16="http://schemas.microsoft.com/office/drawing/2014/main" id="{EA5569AD-7923-474F-8243-BED6D5A74F25}"/>
              </a:ext>
            </a:extLst>
          </p:cNvPr>
          <p:cNvSpPr txBox="1"/>
          <p:nvPr/>
        </p:nvSpPr>
        <p:spPr>
          <a:xfrm>
            <a:off x="4539599" y="2860099"/>
            <a:ext cx="450742" cy="369332"/>
          </a:xfrm>
          <a:prstGeom prst="rect">
            <a:avLst/>
          </a:prstGeom>
          <a:noFill/>
          <a:ln w="9525">
            <a:noFill/>
          </a:ln>
        </p:spPr>
        <p:txBody>
          <a:bodyPr wrap="square" rtlCol="0" anchor="ctr">
            <a:spAutoFit/>
          </a:bodyPr>
          <a:lstStyle/>
          <a:p>
            <a:pPr algn="ctr"/>
            <a:r>
              <a:rPr lang="en-US" altLang="ja-JP" dirty="0"/>
              <a:t>2</a:t>
            </a:r>
            <a:endParaRPr kumimoji="1" lang="ja-JP" altLang="en-US" dirty="0"/>
          </a:p>
        </p:txBody>
      </p:sp>
    </p:spTree>
    <p:extLst>
      <p:ext uri="{BB962C8B-B14F-4D97-AF65-F5344CB8AC3E}">
        <p14:creationId xmlns:p14="http://schemas.microsoft.com/office/powerpoint/2010/main" val="3960762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1000" fill="hold"/>
                                        <p:tgtEl>
                                          <p:spTgt spid="25"/>
                                        </p:tgtEl>
                                        <p:attrNameLst>
                                          <p:attrName>ppt_w</p:attrName>
                                        </p:attrNameLst>
                                      </p:cBhvr>
                                      <p:tavLst>
                                        <p:tav tm="0">
                                          <p:val>
                                            <p:fltVal val="0"/>
                                          </p:val>
                                        </p:tav>
                                        <p:tav tm="100000">
                                          <p:val>
                                            <p:strVal val="#ppt_w"/>
                                          </p:val>
                                        </p:tav>
                                      </p:tavLst>
                                    </p:anim>
                                    <p:anim calcmode="lin" valueType="num">
                                      <p:cBhvr>
                                        <p:cTn id="8" dur="1000" fill="hold"/>
                                        <p:tgtEl>
                                          <p:spTgt spid="25"/>
                                        </p:tgtEl>
                                        <p:attrNameLst>
                                          <p:attrName>ppt_h</p:attrName>
                                        </p:attrNameLst>
                                      </p:cBhvr>
                                      <p:tavLst>
                                        <p:tav tm="0">
                                          <p:val>
                                            <p:fltVal val="0"/>
                                          </p:val>
                                        </p:tav>
                                        <p:tav tm="100000">
                                          <p:val>
                                            <p:strVal val="#ppt_h"/>
                                          </p:val>
                                        </p:tav>
                                      </p:tavLst>
                                    </p:anim>
                                    <p:animEffect transition="in" filter="fade">
                                      <p:cBhvr>
                                        <p:cTn id="9" dur="1000"/>
                                        <p:tgtEl>
                                          <p:spTgt spid="25"/>
                                        </p:tgtEl>
                                      </p:cBhvr>
                                    </p:animEffect>
                                  </p:childTnLst>
                                </p:cTn>
                              </p:par>
                            </p:childTnLst>
                          </p:cTn>
                        </p:par>
                        <p:par>
                          <p:cTn id="10" fill="hold">
                            <p:stCondLst>
                              <p:cond delay="1000"/>
                            </p:stCondLst>
                            <p:childTnLst>
                              <p:par>
                                <p:cTn id="11" presetID="16" presetClass="entr" presetSubtype="21" fill="hold" nodeType="after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barn(inVertical)">
                                      <p:cBhvr>
                                        <p:cTn id="13" dur="1000"/>
                                        <p:tgtEl>
                                          <p:spTgt spid="14"/>
                                        </p:tgtEl>
                                      </p:cBhvr>
                                    </p:animEffect>
                                  </p:childTnLst>
                                </p:cTn>
                              </p:par>
                            </p:childTnLst>
                          </p:cTn>
                        </p:par>
                        <p:par>
                          <p:cTn id="14" fill="hold">
                            <p:stCondLst>
                              <p:cond delay="2000"/>
                            </p:stCondLst>
                            <p:childTnLst>
                              <p:par>
                                <p:cTn id="15" presetID="2" presetClass="entr" presetSubtype="1" fill="hold" grpId="0" nodeType="after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additive="base">
                                        <p:cTn id="17" dur="500" fill="hold"/>
                                        <p:tgtEl>
                                          <p:spTgt spid="13"/>
                                        </p:tgtEl>
                                        <p:attrNameLst>
                                          <p:attrName>ppt_x</p:attrName>
                                        </p:attrNameLst>
                                      </p:cBhvr>
                                      <p:tavLst>
                                        <p:tav tm="0">
                                          <p:val>
                                            <p:strVal val="#ppt_x"/>
                                          </p:val>
                                        </p:tav>
                                        <p:tav tm="100000">
                                          <p:val>
                                            <p:strVal val="#ppt_x"/>
                                          </p:val>
                                        </p:tav>
                                      </p:tavLst>
                                    </p:anim>
                                    <p:anim calcmode="lin" valueType="num">
                                      <p:cBhvr additive="base">
                                        <p:cTn id="18" dur="500" fill="hold"/>
                                        <p:tgtEl>
                                          <p:spTgt spid="13"/>
                                        </p:tgtEl>
                                        <p:attrNameLst>
                                          <p:attrName>ppt_y</p:attrName>
                                        </p:attrNameLst>
                                      </p:cBhvr>
                                      <p:tavLst>
                                        <p:tav tm="0">
                                          <p:val>
                                            <p:strVal val="0-#ppt_h/2"/>
                                          </p:val>
                                        </p:tav>
                                        <p:tav tm="100000">
                                          <p:val>
                                            <p:strVal val="#ppt_y"/>
                                          </p:val>
                                        </p:tav>
                                      </p:tavLst>
                                    </p:anim>
                                  </p:childTnLst>
                                </p:cTn>
                              </p:par>
                              <p:par>
                                <p:cTn id="19" presetID="2" presetClass="entr" presetSubtype="3" fill="hold" grpId="0" nodeType="withEffect">
                                  <p:stCondLst>
                                    <p:cond delay="1000"/>
                                  </p:stCondLst>
                                  <p:childTnLst>
                                    <p:set>
                                      <p:cBhvr>
                                        <p:cTn id="20" dur="1" fill="hold">
                                          <p:stCondLst>
                                            <p:cond delay="0"/>
                                          </p:stCondLst>
                                        </p:cTn>
                                        <p:tgtEl>
                                          <p:spTgt spid="15"/>
                                        </p:tgtEl>
                                        <p:attrNameLst>
                                          <p:attrName>style.visibility</p:attrName>
                                        </p:attrNameLst>
                                      </p:cBhvr>
                                      <p:to>
                                        <p:strVal val="visible"/>
                                      </p:to>
                                    </p:set>
                                    <p:anim calcmode="lin" valueType="num">
                                      <p:cBhvr additive="base">
                                        <p:cTn id="21" dur="1000" fill="hold"/>
                                        <p:tgtEl>
                                          <p:spTgt spid="15"/>
                                        </p:tgtEl>
                                        <p:attrNameLst>
                                          <p:attrName>ppt_x</p:attrName>
                                        </p:attrNameLst>
                                      </p:cBhvr>
                                      <p:tavLst>
                                        <p:tav tm="0">
                                          <p:val>
                                            <p:strVal val="1+#ppt_w/2"/>
                                          </p:val>
                                        </p:tav>
                                        <p:tav tm="100000">
                                          <p:val>
                                            <p:strVal val="#ppt_x"/>
                                          </p:val>
                                        </p:tav>
                                      </p:tavLst>
                                    </p:anim>
                                    <p:anim calcmode="lin" valueType="num">
                                      <p:cBhvr additive="base">
                                        <p:cTn id="22" dur="1000" fill="hold"/>
                                        <p:tgtEl>
                                          <p:spTgt spid="15"/>
                                        </p:tgtEl>
                                        <p:attrNameLst>
                                          <p:attrName>ppt_y</p:attrName>
                                        </p:attrNameLst>
                                      </p:cBhvr>
                                      <p:tavLst>
                                        <p:tav tm="0">
                                          <p:val>
                                            <p:strVal val="0-#ppt_h/2"/>
                                          </p:val>
                                        </p:tav>
                                        <p:tav tm="100000">
                                          <p:val>
                                            <p:strVal val="#ppt_y"/>
                                          </p:val>
                                        </p:tav>
                                      </p:tavLst>
                                    </p:anim>
                                  </p:childTnLst>
                                </p:cTn>
                              </p:par>
                            </p:childTnLst>
                          </p:cTn>
                        </p:par>
                        <p:par>
                          <p:cTn id="23" fill="hold">
                            <p:stCondLst>
                              <p:cond delay="4000"/>
                            </p:stCondLst>
                            <p:childTnLst>
                              <p:par>
                                <p:cTn id="24" presetID="22" presetClass="entr" presetSubtype="8" fill="hold" grpId="0" nodeType="afterEffect">
                                  <p:stCondLst>
                                    <p:cond delay="500"/>
                                  </p:stCondLst>
                                  <p:childTnLst>
                                    <p:set>
                                      <p:cBhvr>
                                        <p:cTn id="25" dur="1" fill="hold">
                                          <p:stCondLst>
                                            <p:cond delay="0"/>
                                          </p:stCondLst>
                                        </p:cTn>
                                        <p:tgtEl>
                                          <p:spTgt spid="18"/>
                                        </p:tgtEl>
                                        <p:attrNameLst>
                                          <p:attrName>style.visibility</p:attrName>
                                        </p:attrNameLst>
                                      </p:cBhvr>
                                      <p:to>
                                        <p:strVal val="visible"/>
                                      </p:to>
                                    </p:set>
                                    <p:animEffect transition="in" filter="wipe(left)">
                                      <p:cBhvr>
                                        <p:cTn id="26" dur="1000"/>
                                        <p:tgtEl>
                                          <p:spTgt spid="18"/>
                                        </p:tgtEl>
                                      </p:cBhvr>
                                    </p:animEffect>
                                  </p:childTnLst>
                                </p:cTn>
                              </p:par>
                            </p:childTnLst>
                          </p:cTn>
                        </p:par>
                        <p:par>
                          <p:cTn id="27" fill="hold">
                            <p:stCondLst>
                              <p:cond delay="5500"/>
                            </p:stCondLst>
                            <p:childTnLst>
                              <p:par>
                                <p:cTn id="28" presetID="16" presetClass="entr" presetSubtype="26" fill="hold" nodeType="after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barn(inHorizontal)">
                                      <p:cBhvr>
                                        <p:cTn id="30" dur="1000"/>
                                        <p:tgtEl>
                                          <p:spTgt spid="19"/>
                                        </p:tgtEl>
                                      </p:cBhvr>
                                    </p:animEffect>
                                  </p:childTnLst>
                                </p:cTn>
                              </p:par>
                              <p:par>
                                <p:cTn id="31" presetID="16" presetClass="entr" presetSubtype="26" fill="hold" nodeType="withEffect">
                                  <p:stCondLst>
                                    <p:cond delay="0"/>
                                  </p:stCondLst>
                                  <p:childTnLst>
                                    <p:set>
                                      <p:cBhvr>
                                        <p:cTn id="32" dur="1" fill="hold">
                                          <p:stCondLst>
                                            <p:cond delay="0"/>
                                          </p:stCondLst>
                                        </p:cTn>
                                        <p:tgtEl>
                                          <p:spTgt spid="20"/>
                                        </p:tgtEl>
                                        <p:attrNameLst>
                                          <p:attrName>style.visibility</p:attrName>
                                        </p:attrNameLst>
                                      </p:cBhvr>
                                      <p:to>
                                        <p:strVal val="visible"/>
                                      </p:to>
                                    </p:set>
                                    <p:animEffect transition="in" filter="barn(inHorizontal)">
                                      <p:cBhvr>
                                        <p:cTn id="33" dur="1000"/>
                                        <p:tgtEl>
                                          <p:spTgt spid="20"/>
                                        </p:tgtEl>
                                      </p:cBhvr>
                                    </p:animEffect>
                                  </p:childTnLst>
                                </p:cTn>
                              </p:par>
                            </p:childTnLst>
                          </p:cTn>
                        </p:par>
                        <p:par>
                          <p:cTn id="34" fill="hold">
                            <p:stCondLst>
                              <p:cond delay="6500"/>
                            </p:stCondLst>
                            <p:childTnLst>
                              <p:par>
                                <p:cTn id="35" presetID="22" presetClass="entr" presetSubtype="8" fill="hold" grpId="0" nodeType="afterEffect">
                                  <p:stCondLst>
                                    <p:cond delay="1000"/>
                                  </p:stCondLst>
                                  <p:childTnLst>
                                    <p:set>
                                      <p:cBhvr>
                                        <p:cTn id="36" dur="1" fill="hold">
                                          <p:stCondLst>
                                            <p:cond delay="0"/>
                                          </p:stCondLst>
                                        </p:cTn>
                                        <p:tgtEl>
                                          <p:spTgt spid="12"/>
                                        </p:tgtEl>
                                        <p:attrNameLst>
                                          <p:attrName>style.visibility</p:attrName>
                                        </p:attrNameLst>
                                      </p:cBhvr>
                                      <p:to>
                                        <p:strVal val="visible"/>
                                      </p:to>
                                    </p:set>
                                    <p:animEffect transition="in" filter="wipe(left)">
                                      <p:cBhvr>
                                        <p:cTn id="37" dur="1000"/>
                                        <p:tgtEl>
                                          <p:spTgt spid="12"/>
                                        </p:tgtEl>
                                      </p:cBhvr>
                                    </p:animEffect>
                                  </p:childTnLst>
                                </p:cTn>
                              </p:par>
                            </p:childTnLst>
                          </p:cTn>
                        </p:par>
                        <p:par>
                          <p:cTn id="38" fill="hold">
                            <p:stCondLst>
                              <p:cond delay="8500"/>
                            </p:stCondLst>
                            <p:childTnLst>
                              <p:par>
                                <p:cTn id="39" presetID="22" presetClass="entr" presetSubtype="4" fill="hold" grpId="0" nodeType="afterEffect">
                                  <p:stCondLst>
                                    <p:cond delay="500"/>
                                  </p:stCondLst>
                                  <p:childTnLst>
                                    <p:set>
                                      <p:cBhvr>
                                        <p:cTn id="40" dur="1" fill="hold">
                                          <p:stCondLst>
                                            <p:cond delay="0"/>
                                          </p:stCondLst>
                                        </p:cTn>
                                        <p:tgtEl>
                                          <p:spTgt spid="2"/>
                                        </p:tgtEl>
                                        <p:attrNameLst>
                                          <p:attrName>style.visibility</p:attrName>
                                        </p:attrNameLst>
                                      </p:cBhvr>
                                      <p:to>
                                        <p:strVal val="visible"/>
                                      </p:to>
                                    </p:set>
                                    <p:animEffect transition="in" filter="wipe(down)">
                                      <p:cBhvr>
                                        <p:cTn id="41" dur="1000"/>
                                        <p:tgtEl>
                                          <p:spTgt spid="2"/>
                                        </p:tgtEl>
                                      </p:cBhvr>
                                    </p:animEffect>
                                  </p:childTnLst>
                                </p:cTn>
                              </p:par>
                              <p:par>
                                <p:cTn id="42" presetID="45" presetClass="entr" presetSubtype="0" fill="hold" grpId="0" nodeType="withEffect">
                                  <p:stCondLst>
                                    <p:cond delay="1000"/>
                                  </p:stCondLst>
                                  <p:childTnLst>
                                    <p:set>
                                      <p:cBhvr>
                                        <p:cTn id="43" dur="1" fill="hold">
                                          <p:stCondLst>
                                            <p:cond delay="0"/>
                                          </p:stCondLst>
                                        </p:cTn>
                                        <p:tgtEl>
                                          <p:spTgt spid="8"/>
                                        </p:tgtEl>
                                        <p:attrNameLst>
                                          <p:attrName>style.visibility</p:attrName>
                                        </p:attrNameLst>
                                      </p:cBhvr>
                                      <p:to>
                                        <p:strVal val="visible"/>
                                      </p:to>
                                    </p:set>
                                    <p:animEffect transition="in" filter="fade">
                                      <p:cBhvr>
                                        <p:cTn id="44" dur="800"/>
                                        <p:tgtEl>
                                          <p:spTgt spid="8"/>
                                        </p:tgtEl>
                                      </p:cBhvr>
                                    </p:animEffect>
                                    <p:anim calcmode="lin" valueType="num">
                                      <p:cBhvr>
                                        <p:cTn id="45" dur="800" fill="hold"/>
                                        <p:tgtEl>
                                          <p:spTgt spid="8"/>
                                        </p:tgtEl>
                                        <p:attrNameLst>
                                          <p:attrName>ppt_w</p:attrName>
                                        </p:attrNameLst>
                                      </p:cBhvr>
                                      <p:tavLst>
                                        <p:tav tm="0" fmla="#ppt_w*sin(2.5*pi*$)">
                                          <p:val>
                                            <p:fltVal val="0"/>
                                          </p:val>
                                        </p:tav>
                                        <p:tav tm="100000">
                                          <p:val>
                                            <p:fltVal val="1"/>
                                          </p:val>
                                        </p:tav>
                                      </p:tavLst>
                                    </p:anim>
                                    <p:anim calcmode="lin" valueType="num">
                                      <p:cBhvr>
                                        <p:cTn id="46" dur="800" fill="hold"/>
                                        <p:tgtEl>
                                          <p:spTgt spid="8"/>
                                        </p:tgtEl>
                                        <p:attrNameLst>
                                          <p:attrName>ppt_h</p:attrName>
                                        </p:attrNameLst>
                                      </p:cBhvr>
                                      <p:tavLst>
                                        <p:tav tm="0">
                                          <p:val>
                                            <p:strVal val="#ppt_h"/>
                                          </p:val>
                                        </p:tav>
                                        <p:tav tm="100000">
                                          <p:val>
                                            <p:strVal val="#ppt_h"/>
                                          </p:val>
                                        </p:tav>
                                      </p:tavLst>
                                    </p:anim>
                                  </p:childTnLst>
                                </p:cTn>
                              </p:par>
                            </p:childTnLst>
                          </p:cTn>
                        </p:par>
                        <p:par>
                          <p:cTn id="47" fill="hold">
                            <p:stCondLst>
                              <p:cond delay="10300"/>
                            </p:stCondLst>
                            <p:childTnLst>
                              <p:par>
                                <p:cTn id="48" presetID="22" presetClass="entr" presetSubtype="4" fill="hold" grpId="0" nodeType="afterEffect">
                                  <p:stCondLst>
                                    <p:cond delay="0"/>
                                  </p:stCondLst>
                                  <p:childTnLst>
                                    <p:set>
                                      <p:cBhvr>
                                        <p:cTn id="49" dur="1" fill="hold">
                                          <p:stCondLst>
                                            <p:cond delay="0"/>
                                          </p:stCondLst>
                                        </p:cTn>
                                        <p:tgtEl>
                                          <p:spTgt spid="22"/>
                                        </p:tgtEl>
                                        <p:attrNameLst>
                                          <p:attrName>style.visibility</p:attrName>
                                        </p:attrNameLst>
                                      </p:cBhvr>
                                      <p:to>
                                        <p:strVal val="visible"/>
                                      </p:to>
                                    </p:set>
                                    <p:animEffect transition="in" filter="wipe(down)">
                                      <p:cBhvr>
                                        <p:cTn id="50" dur="1000"/>
                                        <p:tgtEl>
                                          <p:spTgt spid="22"/>
                                        </p:tgtEl>
                                      </p:cBhvr>
                                    </p:animEffect>
                                  </p:childTnLst>
                                </p:cTn>
                              </p:par>
                            </p:childTnLst>
                          </p:cTn>
                        </p:par>
                        <p:par>
                          <p:cTn id="51" fill="hold">
                            <p:stCondLst>
                              <p:cond delay="11300"/>
                            </p:stCondLst>
                            <p:childTnLst>
                              <p:par>
                                <p:cTn id="52" presetID="45" presetClass="entr" presetSubtype="0" fill="hold" grpId="0" nodeType="afterEffect">
                                  <p:stCondLst>
                                    <p:cond delay="500"/>
                                  </p:stCondLst>
                                  <p:childTnLst>
                                    <p:set>
                                      <p:cBhvr>
                                        <p:cTn id="53" dur="1" fill="hold">
                                          <p:stCondLst>
                                            <p:cond delay="0"/>
                                          </p:stCondLst>
                                        </p:cTn>
                                        <p:tgtEl>
                                          <p:spTgt spid="16"/>
                                        </p:tgtEl>
                                        <p:attrNameLst>
                                          <p:attrName>style.visibility</p:attrName>
                                        </p:attrNameLst>
                                      </p:cBhvr>
                                      <p:to>
                                        <p:strVal val="visible"/>
                                      </p:to>
                                    </p:set>
                                    <p:animEffect transition="in" filter="fade">
                                      <p:cBhvr>
                                        <p:cTn id="54" dur="1000"/>
                                        <p:tgtEl>
                                          <p:spTgt spid="16"/>
                                        </p:tgtEl>
                                      </p:cBhvr>
                                    </p:animEffect>
                                    <p:anim calcmode="lin" valueType="num">
                                      <p:cBhvr>
                                        <p:cTn id="55" dur="1000" fill="hold"/>
                                        <p:tgtEl>
                                          <p:spTgt spid="16"/>
                                        </p:tgtEl>
                                        <p:attrNameLst>
                                          <p:attrName>ppt_w</p:attrName>
                                        </p:attrNameLst>
                                      </p:cBhvr>
                                      <p:tavLst>
                                        <p:tav tm="0" fmla="#ppt_w*sin(2.5*pi*$)">
                                          <p:val>
                                            <p:fltVal val="0"/>
                                          </p:val>
                                        </p:tav>
                                        <p:tav tm="100000">
                                          <p:val>
                                            <p:fltVal val="1"/>
                                          </p:val>
                                        </p:tav>
                                      </p:tavLst>
                                    </p:anim>
                                    <p:anim calcmode="lin" valueType="num">
                                      <p:cBhvr>
                                        <p:cTn id="56" dur="1000" fill="hold"/>
                                        <p:tgtEl>
                                          <p:spTgt spid="16"/>
                                        </p:tgtEl>
                                        <p:attrNameLst>
                                          <p:attrName>ppt_h</p:attrName>
                                        </p:attrNameLst>
                                      </p:cBhvr>
                                      <p:tavLst>
                                        <p:tav tm="0">
                                          <p:val>
                                            <p:strVal val="#ppt_h"/>
                                          </p:val>
                                        </p:tav>
                                        <p:tav tm="100000">
                                          <p:val>
                                            <p:strVal val="#ppt_h"/>
                                          </p:val>
                                        </p:tav>
                                      </p:tavLst>
                                    </p:anim>
                                  </p:childTnLst>
                                </p:cTn>
                              </p:par>
                            </p:childTnLst>
                          </p:cTn>
                        </p:par>
                        <p:par>
                          <p:cTn id="57" fill="hold">
                            <p:stCondLst>
                              <p:cond delay="12800"/>
                            </p:stCondLst>
                            <p:childTnLst>
                              <p:par>
                                <p:cTn id="58" presetID="16" presetClass="entr" presetSubtype="42" fill="hold" grpId="0" nodeType="afterEffect">
                                  <p:stCondLst>
                                    <p:cond delay="1000"/>
                                  </p:stCondLst>
                                  <p:childTnLst>
                                    <p:set>
                                      <p:cBhvr>
                                        <p:cTn id="59" dur="1" fill="hold">
                                          <p:stCondLst>
                                            <p:cond delay="0"/>
                                          </p:stCondLst>
                                        </p:cTn>
                                        <p:tgtEl>
                                          <p:spTgt spid="24"/>
                                        </p:tgtEl>
                                        <p:attrNameLst>
                                          <p:attrName>style.visibility</p:attrName>
                                        </p:attrNameLst>
                                      </p:cBhvr>
                                      <p:to>
                                        <p:strVal val="visible"/>
                                      </p:to>
                                    </p:set>
                                    <p:animEffect transition="in" filter="barn(outHorizontal)">
                                      <p:cBhvr>
                                        <p:cTn id="60" dur="1000"/>
                                        <p:tgtEl>
                                          <p:spTgt spid="24"/>
                                        </p:tgtEl>
                                      </p:cBhvr>
                                    </p:animEffect>
                                  </p:childTnLst>
                                </p:cTn>
                              </p:par>
                              <p:par>
                                <p:cTn id="61" presetID="16" presetClass="entr" presetSubtype="42" fill="hold" grpId="0" nodeType="withEffect">
                                  <p:stCondLst>
                                    <p:cond delay="1300"/>
                                  </p:stCondLst>
                                  <p:childTnLst>
                                    <p:set>
                                      <p:cBhvr>
                                        <p:cTn id="62" dur="1" fill="hold">
                                          <p:stCondLst>
                                            <p:cond delay="0"/>
                                          </p:stCondLst>
                                        </p:cTn>
                                        <p:tgtEl>
                                          <p:spTgt spid="23"/>
                                        </p:tgtEl>
                                        <p:attrNameLst>
                                          <p:attrName>style.visibility</p:attrName>
                                        </p:attrNameLst>
                                      </p:cBhvr>
                                      <p:to>
                                        <p:strVal val="visible"/>
                                      </p:to>
                                    </p:set>
                                    <p:animEffect transition="in" filter="barn(outHorizontal)">
                                      <p:cBhvr>
                                        <p:cTn id="63" dur="1000"/>
                                        <p:tgtEl>
                                          <p:spTgt spid="23"/>
                                        </p:tgtEl>
                                      </p:cBhvr>
                                    </p:animEffect>
                                  </p:childTnLst>
                                </p:cTn>
                              </p:par>
                              <p:par>
                                <p:cTn id="64" presetID="16" presetClass="entr" presetSubtype="42" fill="hold" grpId="0" nodeType="withEffect">
                                  <p:stCondLst>
                                    <p:cond delay="1300"/>
                                  </p:stCondLst>
                                  <p:childTnLst>
                                    <p:set>
                                      <p:cBhvr>
                                        <p:cTn id="65" dur="1" fill="hold">
                                          <p:stCondLst>
                                            <p:cond delay="0"/>
                                          </p:stCondLst>
                                        </p:cTn>
                                        <p:tgtEl>
                                          <p:spTgt spid="26"/>
                                        </p:tgtEl>
                                        <p:attrNameLst>
                                          <p:attrName>style.visibility</p:attrName>
                                        </p:attrNameLst>
                                      </p:cBhvr>
                                      <p:to>
                                        <p:strVal val="visible"/>
                                      </p:to>
                                    </p:set>
                                    <p:animEffect transition="in" filter="barn(outHorizontal)">
                                      <p:cBhvr>
                                        <p:cTn id="66" dur="1000"/>
                                        <p:tgtEl>
                                          <p:spTgt spid="26"/>
                                        </p:tgtEl>
                                      </p:cBhvr>
                                    </p:animEffect>
                                  </p:childTnLst>
                                </p:cTn>
                              </p:par>
                              <p:par>
                                <p:cTn id="67" presetID="16" presetClass="entr" presetSubtype="42" fill="hold" grpId="0" nodeType="withEffect">
                                  <p:stCondLst>
                                    <p:cond delay="1300"/>
                                  </p:stCondLst>
                                  <p:childTnLst>
                                    <p:set>
                                      <p:cBhvr>
                                        <p:cTn id="68" dur="1" fill="hold">
                                          <p:stCondLst>
                                            <p:cond delay="0"/>
                                          </p:stCondLst>
                                        </p:cTn>
                                        <p:tgtEl>
                                          <p:spTgt spid="31"/>
                                        </p:tgtEl>
                                        <p:attrNameLst>
                                          <p:attrName>style.visibility</p:attrName>
                                        </p:attrNameLst>
                                      </p:cBhvr>
                                      <p:to>
                                        <p:strVal val="visible"/>
                                      </p:to>
                                    </p:set>
                                    <p:animEffect transition="in" filter="barn(outHorizontal)">
                                      <p:cBhvr>
                                        <p:cTn id="69" dur="1000"/>
                                        <p:tgtEl>
                                          <p:spTgt spid="31"/>
                                        </p:tgtEl>
                                      </p:cBhvr>
                                    </p:animEffect>
                                  </p:childTnLst>
                                </p:cTn>
                              </p:par>
                              <p:par>
                                <p:cTn id="70" presetID="16" presetClass="entr" presetSubtype="42" fill="hold" grpId="0" nodeType="withEffect">
                                  <p:stCondLst>
                                    <p:cond delay="1300"/>
                                  </p:stCondLst>
                                  <p:childTnLst>
                                    <p:set>
                                      <p:cBhvr>
                                        <p:cTn id="71" dur="1" fill="hold">
                                          <p:stCondLst>
                                            <p:cond delay="0"/>
                                          </p:stCondLst>
                                        </p:cTn>
                                        <p:tgtEl>
                                          <p:spTgt spid="32"/>
                                        </p:tgtEl>
                                        <p:attrNameLst>
                                          <p:attrName>style.visibility</p:attrName>
                                        </p:attrNameLst>
                                      </p:cBhvr>
                                      <p:to>
                                        <p:strVal val="visible"/>
                                      </p:to>
                                    </p:set>
                                    <p:animEffect transition="in" filter="barn(outHorizontal)">
                                      <p:cBhvr>
                                        <p:cTn id="72" dur="1000"/>
                                        <p:tgtEl>
                                          <p:spTgt spid="32"/>
                                        </p:tgtEl>
                                      </p:cBhvr>
                                    </p:animEffect>
                                  </p:childTnLst>
                                </p:cTn>
                              </p:par>
                              <p:par>
                                <p:cTn id="73" presetID="16" presetClass="entr" presetSubtype="42" fill="hold" grpId="0" nodeType="withEffect">
                                  <p:stCondLst>
                                    <p:cond delay="1300"/>
                                  </p:stCondLst>
                                  <p:childTnLst>
                                    <p:set>
                                      <p:cBhvr>
                                        <p:cTn id="74" dur="1" fill="hold">
                                          <p:stCondLst>
                                            <p:cond delay="0"/>
                                          </p:stCondLst>
                                        </p:cTn>
                                        <p:tgtEl>
                                          <p:spTgt spid="33"/>
                                        </p:tgtEl>
                                        <p:attrNameLst>
                                          <p:attrName>style.visibility</p:attrName>
                                        </p:attrNameLst>
                                      </p:cBhvr>
                                      <p:to>
                                        <p:strVal val="visible"/>
                                      </p:to>
                                    </p:set>
                                    <p:animEffect transition="in" filter="barn(outHorizontal)">
                                      <p:cBhvr>
                                        <p:cTn id="75" dur="1000"/>
                                        <p:tgtEl>
                                          <p:spTgt spid="33"/>
                                        </p:tgtEl>
                                      </p:cBhvr>
                                    </p:animEffect>
                                  </p:childTnLst>
                                </p:cTn>
                              </p:par>
                            </p:childTnLst>
                          </p:cTn>
                        </p:par>
                        <p:par>
                          <p:cTn id="76" fill="hold">
                            <p:stCondLst>
                              <p:cond delay="15100"/>
                            </p:stCondLst>
                            <p:childTnLst>
                              <p:par>
                                <p:cTn id="77" presetID="16" presetClass="entr" presetSubtype="42" fill="hold" grpId="0" nodeType="afterEffect">
                                  <p:stCondLst>
                                    <p:cond delay="1000"/>
                                  </p:stCondLst>
                                  <p:childTnLst>
                                    <p:set>
                                      <p:cBhvr>
                                        <p:cTn id="78" dur="1" fill="hold">
                                          <p:stCondLst>
                                            <p:cond delay="0"/>
                                          </p:stCondLst>
                                        </p:cTn>
                                        <p:tgtEl>
                                          <p:spTgt spid="44"/>
                                        </p:tgtEl>
                                        <p:attrNameLst>
                                          <p:attrName>style.visibility</p:attrName>
                                        </p:attrNameLst>
                                      </p:cBhvr>
                                      <p:to>
                                        <p:strVal val="visible"/>
                                      </p:to>
                                    </p:set>
                                    <p:animEffect transition="in" filter="barn(outHorizontal)">
                                      <p:cBhvr>
                                        <p:cTn id="79" dur="1000"/>
                                        <p:tgtEl>
                                          <p:spTgt spid="44"/>
                                        </p:tgtEl>
                                      </p:cBhvr>
                                    </p:animEffect>
                                  </p:childTnLst>
                                </p:cTn>
                              </p:par>
                            </p:childTnLst>
                          </p:cTn>
                        </p:par>
                        <p:par>
                          <p:cTn id="80" fill="hold">
                            <p:stCondLst>
                              <p:cond delay="17100"/>
                            </p:stCondLst>
                            <p:childTnLst>
                              <p:par>
                                <p:cTn id="81" presetID="16" presetClass="entr" presetSubtype="42" fill="hold" grpId="0" nodeType="afterEffect">
                                  <p:stCondLst>
                                    <p:cond delay="1000"/>
                                  </p:stCondLst>
                                  <p:childTnLst>
                                    <p:set>
                                      <p:cBhvr>
                                        <p:cTn id="82" dur="1" fill="hold">
                                          <p:stCondLst>
                                            <p:cond delay="0"/>
                                          </p:stCondLst>
                                        </p:cTn>
                                        <p:tgtEl>
                                          <p:spTgt spid="45"/>
                                        </p:tgtEl>
                                        <p:attrNameLst>
                                          <p:attrName>style.visibility</p:attrName>
                                        </p:attrNameLst>
                                      </p:cBhvr>
                                      <p:to>
                                        <p:strVal val="visible"/>
                                      </p:to>
                                    </p:set>
                                    <p:animEffect transition="in" filter="barn(outHorizontal)">
                                      <p:cBhvr>
                                        <p:cTn id="83" dur="1000"/>
                                        <p:tgtEl>
                                          <p:spTgt spid="45"/>
                                        </p:tgtEl>
                                      </p:cBhvr>
                                    </p:animEffect>
                                  </p:childTnLst>
                                </p:cTn>
                              </p:par>
                            </p:childTnLst>
                          </p:cTn>
                        </p:par>
                        <p:par>
                          <p:cTn id="84" fill="hold">
                            <p:stCondLst>
                              <p:cond delay="19100"/>
                            </p:stCondLst>
                            <p:childTnLst>
                              <p:par>
                                <p:cTn id="85" presetID="16" presetClass="entr" presetSubtype="42" fill="hold" grpId="0" nodeType="afterEffect">
                                  <p:stCondLst>
                                    <p:cond delay="1000"/>
                                  </p:stCondLst>
                                  <p:childTnLst>
                                    <p:set>
                                      <p:cBhvr>
                                        <p:cTn id="86" dur="1" fill="hold">
                                          <p:stCondLst>
                                            <p:cond delay="0"/>
                                          </p:stCondLst>
                                        </p:cTn>
                                        <p:tgtEl>
                                          <p:spTgt spid="46"/>
                                        </p:tgtEl>
                                        <p:attrNameLst>
                                          <p:attrName>style.visibility</p:attrName>
                                        </p:attrNameLst>
                                      </p:cBhvr>
                                      <p:to>
                                        <p:strVal val="visible"/>
                                      </p:to>
                                    </p:set>
                                    <p:animEffect transition="in" filter="barn(outHorizontal)">
                                      <p:cBhvr>
                                        <p:cTn id="87" dur="1000"/>
                                        <p:tgtEl>
                                          <p:spTgt spid="46"/>
                                        </p:tgtEl>
                                      </p:cBhvr>
                                    </p:animEffect>
                                  </p:childTnLst>
                                </p:cTn>
                              </p:par>
                            </p:childTnLst>
                          </p:cTn>
                        </p:par>
                        <p:par>
                          <p:cTn id="88" fill="hold">
                            <p:stCondLst>
                              <p:cond delay="21100"/>
                            </p:stCondLst>
                            <p:childTnLst>
                              <p:par>
                                <p:cTn id="89" presetID="16" presetClass="entr" presetSubtype="42" fill="hold" grpId="0" nodeType="afterEffect">
                                  <p:stCondLst>
                                    <p:cond delay="1000"/>
                                  </p:stCondLst>
                                  <p:childTnLst>
                                    <p:set>
                                      <p:cBhvr>
                                        <p:cTn id="90" dur="1" fill="hold">
                                          <p:stCondLst>
                                            <p:cond delay="0"/>
                                          </p:stCondLst>
                                        </p:cTn>
                                        <p:tgtEl>
                                          <p:spTgt spid="47"/>
                                        </p:tgtEl>
                                        <p:attrNameLst>
                                          <p:attrName>style.visibility</p:attrName>
                                        </p:attrNameLst>
                                      </p:cBhvr>
                                      <p:to>
                                        <p:strVal val="visible"/>
                                      </p:to>
                                    </p:set>
                                    <p:animEffect transition="in" filter="barn(outHorizontal)">
                                      <p:cBhvr>
                                        <p:cTn id="91" dur="10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2" grpId="0" animBg="1"/>
      <p:bldP spid="13" grpId="0" animBg="1"/>
      <p:bldP spid="2" grpId="0"/>
      <p:bldP spid="15" grpId="0" animBg="1"/>
      <p:bldP spid="16" grpId="0" animBg="1"/>
      <p:bldP spid="18" grpId="0" animBg="1"/>
      <p:bldP spid="22" grpId="0"/>
      <p:bldP spid="24" grpId="0"/>
      <p:bldP spid="25" grpId="0"/>
      <p:bldP spid="23" grpId="0"/>
      <p:bldP spid="26" grpId="0"/>
      <p:bldP spid="31" grpId="0"/>
      <p:bldP spid="32" grpId="0"/>
      <p:bldP spid="33" grpId="0"/>
      <p:bldP spid="44" grpId="0"/>
      <p:bldP spid="45" grpId="0"/>
      <p:bldP spid="46" grpId="0"/>
      <p:bldP spid="4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C89BB6E4-E851-482E-801C-F76A63754F3F}"/>
              </a:ext>
            </a:extLst>
          </p:cNvPr>
          <p:cNvSpPr txBox="1">
            <a:spLocks noGrp="1"/>
          </p:cNvSpPr>
          <p:nvPr>
            <p:ph type="title"/>
          </p:nvPr>
        </p:nvSpPr>
        <p:spPr>
          <a:xfrm>
            <a:off x="838200" y="365125"/>
            <a:ext cx="10515600" cy="172714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dirty="0">
                <a:latin typeface="HGS創英角ﾎﾟｯﾌﾟ体" panose="040B0A00000000000000" pitchFamily="50" charset="-128"/>
                <a:ea typeface="HGS創英角ﾎﾟｯﾌﾟ体" panose="040B0A00000000000000" pitchFamily="50" charset="-128"/>
              </a:rPr>
              <a:t>２．美容所開設届③</a:t>
            </a:r>
            <a:br>
              <a:rPr lang="en-US" altLang="ja-JP" dirty="0">
                <a:latin typeface="HGS創英角ﾎﾟｯﾌﾟ体" panose="040B0A00000000000000" pitchFamily="50" charset="-128"/>
                <a:ea typeface="HGS創英角ﾎﾟｯﾌﾟ体" panose="040B0A00000000000000" pitchFamily="50" charset="-128"/>
              </a:rPr>
            </a:br>
            <a:r>
              <a:rPr lang="ja-JP" altLang="en-US" dirty="0">
                <a:latin typeface="HGS創英角ﾎﾟｯﾌﾟ体" panose="040B0A00000000000000" pitchFamily="50" charset="-128"/>
                <a:ea typeface="HGS創英角ﾎﾟｯﾌﾟ体" panose="040B0A00000000000000" pitchFamily="50" charset="-128"/>
              </a:rPr>
              <a:t>　　　</a:t>
            </a:r>
            <a:r>
              <a:rPr lang="ja-JP" altLang="en-US" sz="4000" dirty="0">
                <a:latin typeface="HGS創英角ﾎﾟｯﾌﾟ体" panose="040B0A00000000000000" pitchFamily="50" charset="-128"/>
                <a:ea typeface="HGS創英角ﾎﾟｯﾌﾟ体" panose="040B0A00000000000000" pitchFamily="50" charset="-128"/>
              </a:rPr>
              <a:t>構造及び設備の概要</a:t>
            </a:r>
            <a:r>
              <a:rPr lang="en-US" altLang="ja-JP" sz="4000" dirty="0">
                <a:latin typeface="HGS創英角ﾎﾟｯﾌﾟ体" panose="040B0A00000000000000" pitchFamily="50" charset="-128"/>
                <a:ea typeface="HGS創英角ﾎﾟｯﾌﾟ体" panose="040B0A00000000000000" pitchFamily="50" charset="-128"/>
              </a:rPr>
              <a:t>-4</a:t>
            </a:r>
            <a:endParaRPr lang="ja-JP" altLang="en-US" sz="4000" dirty="0">
              <a:latin typeface="HGS創英角ﾎﾟｯﾌﾟ体" panose="040B0A00000000000000" pitchFamily="50" charset="-128"/>
              <a:ea typeface="HGS創英角ﾎﾟｯﾌﾟ体" panose="040B0A00000000000000" pitchFamily="50" charset="-128"/>
            </a:endParaRPr>
          </a:p>
        </p:txBody>
      </p:sp>
      <p:sp>
        <p:nvSpPr>
          <p:cNvPr id="5" name="Rectangle 2">
            <a:extLst>
              <a:ext uri="{FF2B5EF4-FFF2-40B4-BE49-F238E27FC236}">
                <a16:creationId xmlns:a16="http://schemas.microsoft.com/office/drawing/2014/main" id="{6DE06EA1-433C-44AE-BDF5-C45FF33CE595}"/>
              </a:ext>
            </a:extLst>
          </p:cNvPr>
          <p:cNvSpPr>
            <a:spLocks noChangeArrowheads="1"/>
          </p:cNvSpPr>
          <p:nvPr/>
        </p:nvSpPr>
        <p:spPr bwMode="auto">
          <a:xfrm>
            <a:off x="1285149" y="3124360"/>
            <a:ext cx="10068651" cy="2888981"/>
          </a:xfrm>
          <a:prstGeom prst="rect">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6" name="正方形/長方形 5">
            <a:extLst>
              <a:ext uri="{FF2B5EF4-FFF2-40B4-BE49-F238E27FC236}">
                <a16:creationId xmlns:a16="http://schemas.microsoft.com/office/drawing/2014/main" id="{73A134A0-E4DE-4A6B-8484-4D4D5F14084F}"/>
              </a:ext>
            </a:extLst>
          </p:cNvPr>
          <p:cNvSpPr/>
          <p:nvPr/>
        </p:nvSpPr>
        <p:spPr>
          <a:xfrm>
            <a:off x="1162373" y="2600265"/>
            <a:ext cx="11251770" cy="400110"/>
          </a:xfrm>
          <a:prstGeom prst="rect">
            <a:avLst/>
          </a:prstGeom>
        </p:spPr>
        <p:txBody>
          <a:bodyPr wrap="square">
            <a:spAutoFit/>
          </a:bodyPr>
          <a:lstStyle/>
          <a:p>
            <a:pPr algn="just">
              <a:spcBef>
                <a:spcPts val="600"/>
              </a:spcBef>
              <a:spcAft>
                <a:spcPts val="0"/>
              </a:spcAft>
            </a:pPr>
            <a:r>
              <a:rPr lang="ja-JP" altLang="ja-JP" sz="2000" b="1" kern="100" dirty="0">
                <a:latin typeface="Century" panose="02040604050505020304" pitchFamily="18" charset="0"/>
                <a:ea typeface="ＭＳ 明朝" panose="02020609040205080304" pitchFamily="17" charset="-128"/>
                <a:cs typeface="Times New Roman" panose="02020603050405020304" pitchFamily="18" charset="0"/>
              </a:rPr>
              <a:t>◇案内図</a:t>
            </a:r>
            <a:r>
              <a:rPr lang="ja-JP" altLang="ja-JP" sz="2000" kern="100" dirty="0">
                <a:latin typeface="Century" panose="02040604050505020304" pitchFamily="18" charset="0"/>
                <a:ea typeface="ＭＳ 明朝" panose="02020609040205080304" pitchFamily="17" charset="-128"/>
                <a:cs typeface="Times New Roman" panose="02020603050405020304" pitchFamily="18" charset="0"/>
              </a:rPr>
              <a:t>　</a:t>
            </a:r>
            <a:r>
              <a:rPr lang="ja-JP" altLang="ja-JP" sz="1600" kern="100" dirty="0">
                <a:latin typeface="Century" panose="02040604050505020304" pitchFamily="18" charset="0"/>
                <a:ea typeface="ＭＳ 明朝" panose="02020609040205080304" pitchFamily="17" charset="-128"/>
                <a:cs typeface="Times New Roman" panose="02020603050405020304" pitchFamily="18" charset="0"/>
              </a:rPr>
              <a:t>※下記スペースに手書きで記入、または別紙で店舗の場所を示した地図を添付してください。</a:t>
            </a:r>
            <a:endParaRPr lang="ja-JP" altLang="ja-JP" sz="16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7" name="テキスト ボックス 6">
            <a:extLst>
              <a:ext uri="{FF2B5EF4-FFF2-40B4-BE49-F238E27FC236}">
                <a16:creationId xmlns:a16="http://schemas.microsoft.com/office/drawing/2014/main" id="{490C64AC-B61A-4DC4-9C23-788ADCB97EFF}"/>
              </a:ext>
            </a:extLst>
          </p:cNvPr>
          <p:cNvSpPr txBox="1"/>
          <p:nvPr/>
        </p:nvSpPr>
        <p:spPr>
          <a:xfrm>
            <a:off x="1968284" y="4061020"/>
            <a:ext cx="3363132" cy="646331"/>
          </a:xfrm>
          <a:prstGeom prst="rect">
            <a:avLst/>
          </a:prstGeom>
          <a:noFill/>
          <a:ln w="9525">
            <a:noFill/>
          </a:ln>
        </p:spPr>
        <p:txBody>
          <a:bodyPr wrap="square" rtlCol="0" anchor="ctr">
            <a:spAutoFit/>
          </a:bodyPr>
          <a:lstStyle/>
          <a:p>
            <a:r>
              <a:rPr kumimoji="1" lang="en-US" altLang="ja-JP" b="1" dirty="0">
                <a:solidFill>
                  <a:srgbClr val="FF0000"/>
                </a:solidFill>
              </a:rPr>
              <a:t>Google</a:t>
            </a:r>
            <a:r>
              <a:rPr kumimoji="1" lang="ja-JP" altLang="en-US" b="1" dirty="0">
                <a:solidFill>
                  <a:srgbClr val="FF0000"/>
                </a:solidFill>
              </a:rPr>
              <a:t>地図、</a:t>
            </a:r>
            <a:r>
              <a:rPr kumimoji="1" lang="en-US" altLang="ja-JP" b="1" dirty="0">
                <a:solidFill>
                  <a:srgbClr val="FF0000"/>
                </a:solidFill>
              </a:rPr>
              <a:t>Yahoo</a:t>
            </a:r>
            <a:r>
              <a:rPr kumimoji="1" lang="ja-JP" altLang="en-US" b="1" dirty="0">
                <a:solidFill>
                  <a:srgbClr val="FF0000"/>
                </a:solidFill>
              </a:rPr>
              <a:t>地図等の添付で</a:t>
            </a:r>
            <a:r>
              <a:rPr lang="ja-JP" altLang="en-US" b="1" dirty="0">
                <a:solidFill>
                  <a:srgbClr val="FF0000"/>
                </a:solidFill>
              </a:rPr>
              <a:t>可</a:t>
            </a:r>
            <a:endParaRPr kumimoji="1" lang="ja-JP" altLang="en-US" b="1" dirty="0">
              <a:solidFill>
                <a:srgbClr val="FF0000"/>
              </a:solidFill>
            </a:endParaRPr>
          </a:p>
        </p:txBody>
      </p:sp>
      <p:sp>
        <p:nvSpPr>
          <p:cNvPr id="8" name="テキスト ボックス 7">
            <a:extLst>
              <a:ext uri="{FF2B5EF4-FFF2-40B4-BE49-F238E27FC236}">
                <a16:creationId xmlns:a16="http://schemas.microsoft.com/office/drawing/2014/main" id="{AE62D3BE-7D2A-4483-B4CD-3F89A697A5F4}"/>
              </a:ext>
            </a:extLst>
          </p:cNvPr>
          <p:cNvSpPr txBox="1"/>
          <p:nvPr/>
        </p:nvSpPr>
        <p:spPr>
          <a:xfrm>
            <a:off x="6358824" y="3784021"/>
            <a:ext cx="4056037" cy="1200329"/>
          </a:xfrm>
          <a:prstGeom prst="rect">
            <a:avLst/>
          </a:prstGeom>
          <a:noFill/>
          <a:ln w="9525">
            <a:noFill/>
          </a:ln>
        </p:spPr>
        <p:txBody>
          <a:bodyPr wrap="square" rtlCol="0" anchor="ctr">
            <a:spAutoFit/>
          </a:bodyPr>
          <a:lstStyle/>
          <a:p>
            <a:r>
              <a:rPr lang="ja-JP" altLang="en-US" b="1" dirty="0">
                <a:solidFill>
                  <a:srgbClr val="FF0000"/>
                </a:solidFill>
              </a:rPr>
              <a:t>複合ビル、マンション等に入居している場合は、フロアー内での店舗の位置が分かるように見取り図を記入（または添付）してください。</a:t>
            </a:r>
            <a:endParaRPr kumimoji="1" lang="ja-JP" altLang="en-US" b="1" dirty="0">
              <a:solidFill>
                <a:srgbClr val="FF0000"/>
              </a:solidFill>
            </a:endParaRPr>
          </a:p>
        </p:txBody>
      </p:sp>
      <p:sp>
        <p:nvSpPr>
          <p:cNvPr id="9" name="字幕 2">
            <a:extLst>
              <a:ext uri="{FF2B5EF4-FFF2-40B4-BE49-F238E27FC236}">
                <a16:creationId xmlns:a16="http://schemas.microsoft.com/office/drawing/2014/main" id="{C3B4775F-822E-4DD9-A39B-8F3509EE4CF1}"/>
              </a:ext>
            </a:extLst>
          </p:cNvPr>
          <p:cNvSpPr txBox="1">
            <a:spLocks/>
          </p:cNvSpPr>
          <p:nvPr/>
        </p:nvSpPr>
        <p:spPr>
          <a:xfrm>
            <a:off x="10516461" y="6069028"/>
            <a:ext cx="1827859" cy="79098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rPr>
              <a:t>次に</a:t>
            </a:r>
            <a:endParaRPr lang="en-US" altLang="ja-JP"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endParaRPr>
          </a:p>
          <a:p>
            <a:r>
              <a:rPr lang="ja-JP" altLang="en-US"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rPr>
              <a:t>（クリック）</a:t>
            </a:r>
          </a:p>
        </p:txBody>
      </p:sp>
    </p:spTree>
    <p:extLst>
      <p:ext uri="{BB962C8B-B14F-4D97-AF65-F5344CB8AC3E}">
        <p14:creationId xmlns:p14="http://schemas.microsoft.com/office/powerpoint/2010/main" val="2128821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50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1000"/>
                                        <p:tgtEl>
                                          <p:spTgt spid="7"/>
                                        </p:tgtEl>
                                      </p:cBhvr>
                                    </p:animEffect>
                                  </p:childTnLst>
                                </p:cTn>
                              </p:par>
                            </p:childTnLst>
                          </p:cTn>
                        </p:par>
                        <p:par>
                          <p:cTn id="8" fill="hold">
                            <p:stCondLst>
                              <p:cond delay="1500"/>
                            </p:stCondLst>
                            <p:childTnLst>
                              <p:par>
                                <p:cTn id="9" presetID="53" presetClass="entr" presetSubtype="528" fill="hold" grpId="0" nodeType="afterEffect">
                                  <p:stCondLst>
                                    <p:cond delay="1000"/>
                                  </p:stCondLst>
                                  <p:childTnLst>
                                    <p:set>
                                      <p:cBhvr>
                                        <p:cTn id="10" dur="1" fill="hold">
                                          <p:stCondLst>
                                            <p:cond delay="0"/>
                                          </p:stCondLst>
                                        </p:cTn>
                                        <p:tgtEl>
                                          <p:spTgt spid="8"/>
                                        </p:tgtEl>
                                        <p:attrNameLst>
                                          <p:attrName>style.visibility</p:attrName>
                                        </p:attrNameLst>
                                      </p:cBhvr>
                                      <p:to>
                                        <p:strVal val="visible"/>
                                      </p:to>
                                    </p:set>
                                    <p:anim calcmode="lin" valueType="num">
                                      <p:cBhvr>
                                        <p:cTn id="11" dur="1000" fill="hold"/>
                                        <p:tgtEl>
                                          <p:spTgt spid="8"/>
                                        </p:tgtEl>
                                        <p:attrNameLst>
                                          <p:attrName>ppt_w</p:attrName>
                                        </p:attrNameLst>
                                      </p:cBhvr>
                                      <p:tavLst>
                                        <p:tav tm="0">
                                          <p:val>
                                            <p:fltVal val="0"/>
                                          </p:val>
                                        </p:tav>
                                        <p:tav tm="100000">
                                          <p:val>
                                            <p:strVal val="#ppt_w"/>
                                          </p:val>
                                        </p:tav>
                                      </p:tavLst>
                                    </p:anim>
                                    <p:anim calcmode="lin" valueType="num">
                                      <p:cBhvr>
                                        <p:cTn id="12" dur="1000" fill="hold"/>
                                        <p:tgtEl>
                                          <p:spTgt spid="8"/>
                                        </p:tgtEl>
                                        <p:attrNameLst>
                                          <p:attrName>ppt_h</p:attrName>
                                        </p:attrNameLst>
                                      </p:cBhvr>
                                      <p:tavLst>
                                        <p:tav tm="0">
                                          <p:val>
                                            <p:fltVal val="0"/>
                                          </p:val>
                                        </p:tav>
                                        <p:tav tm="100000">
                                          <p:val>
                                            <p:strVal val="#ppt_h"/>
                                          </p:val>
                                        </p:tav>
                                      </p:tavLst>
                                    </p:anim>
                                    <p:animEffect transition="in" filter="fade">
                                      <p:cBhvr>
                                        <p:cTn id="13" dur="1000"/>
                                        <p:tgtEl>
                                          <p:spTgt spid="8"/>
                                        </p:tgtEl>
                                      </p:cBhvr>
                                    </p:animEffect>
                                    <p:anim calcmode="lin" valueType="num">
                                      <p:cBhvr>
                                        <p:cTn id="14" dur="1000" fill="hold"/>
                                        <p:tgtEl>
                                          <p:spTgt spid="8"/>
                                        </p:tgtEl>
                                        <p:attrNameLst>
                                          <p:attrName>ppt_x</p:attrName>
                                        </p:attrNameLst>
                                      </p:cBhvr>
                                      <p:tavLst>
                                        <p:tav tm="0">
                                          <p:val>
                                            <p:fltVal val="0.5"/>
                                          </p:val>
                                        </p:tav>
                                        <p:tav tm="100000">
                                          <p:val>
                                            <p:strVal val="#ppt_x"/>
                                          </p:val>
                                        </p:tav>
                                      </p:tavLst>
                                    </p:anim>
                                    <p:anim calcmode="lin" valueType="num">
                                      <p:cBhvr>
                                        <p:cTn id="15" dur="1000" fill="hold"/>
                                        <p:tgtEl>
                                          <p:spTgt spid="8"/>
                                        </p:tgtEl>
                                        <p:attrNameLst>
                                          <p:attrName>ppt_y</p:attrName>
                                        </p:attrNameLst>
                                      </p:cBhvr>
                                      <p:tavLst>
                                        <p:tav tm="0">
                                          <p:val>
                                            <p:fltVal val="0.5"/>
                                          </p:val>
                                        </p:tav>
                                        <p:tav tm="100000">
                                          <p:val>
                                            <p:strVal val="#ppt_y"/>
                                          </p:val>
                                        </p:tav>
                                      </p:tavLst>
                                    </p:anim>
                                  </p:childTnLst>
                                </p:cTn>
                              </p:par>
                            </p:childTnLst>
                          </p:cTn>
                        </p:par>
                        <p:par>
                          <p:cTn id="16" fill="hold">
                            <p:stCondLst>
                              <p:cond delay="3500"/>
                            </p:stCondLst>
                            <p:childTnLst>
                              <p:par>
                                <p:cTn id="17" presetID="16" presetClass="entr" presetSubtype="42" fill="hold" grpId="0" nodeType="afterEffect">
                                  <p:stCondLst>
                                    <p:cond delay="1000"/>
                                  </p:stCondLst>
                                  <p:childTnLst>
                                    <p:set>
                                      <p:cBhvr>
                                        <p:cTn id="18" dur="1" fill="hold">
                                          <p:stCondLst>
                                            <p:cond delay="0"/>
                                          </p:stCondLst>
                                        </p:cTn>
                                        <p:tgtEl>
                                          <p:spTgt spid="9"/>
                                        </p:tgtEl>
                                        <p:attrNameLst>
                                          <p:attrName>style.visibility</p:attrName>
                                        </p:attrNameLst>
                                      </p:cBhvr>
                                      <p:to>
                                        <p:strVal val="visible"/>
                                      </p:to>
                                    </p:set>
                                    <p:animEffect transition="in" filter="barn(outHorizontal)">
                                      <p:cBhvr>
                                        <p:cTn id="19"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1E243876-58E5-4600-BACF-A65B76F7073F}"/>
              </a:ext>
            </a:extLst>
          </p:cNvPr>
          <p:cNvSpPr txBox="1">
            <a:spLocks noGrp="1"/>
          </p:cNvSpPr>
          <p:nvPr>
            <p:ph type="title"/>
          </p:nvPr>
        </p:nvSpPr>
        <p:spPr>
          <a:xfrm>
            <a:off x="838199" y="219747"/>
            <a:ext cx="10515600" cy="136772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dirty="0">
                <a:latin typeface="HGS創英角ﾎﾟｯﾌﾟ体" panose="040B0A00000000000000" pitchFamily="50" charset="-128"/>
                <a:ea typeface="HGS創英角ﾎﾟｯﾌﾟ体" panose="040B0A00000000000000" pitchFamily="50" charset="-128"/>
              </a:rPr>
              <a:t>２．美容所開設届③</a:t>
            </a:r>
            <a:br>
              <a:rPr lang="en-US" altLang="ja-JP" dirty="0">
                <a:latin typeface="HGS創英角ﾎﾟｯﾌﾟ体" panose="040B0A00000000000000" pitchFamily="50" charset="-128"/>
                <a:ea typeface="HGS創英角ﾎﾟｯﾌﾟ体" panose="040B0A00000000000000" pitchFamily="50" charset="-128"/>
              </a:rPr>
            </a:br>
            <a:r>
              <a:rPr lang="ja-JP" altLang="en-US" sz="4000" dirty="0">
                <a:latin typeface="HGS創英角ﾎﾟｯﾌﾟ体" panose="040B0A00000000000000" pitchFamily="50" charset="-128"/>
                <a:ea typeface="HGS創英角ﾎﾟｯﾌﾟ体" panose="040B0A00000000000000" pitchFamily="50" charset="-128"/>
              </a:rPr>
              <a:t>構造及び設備の概要・裏面</a:t>
            </a:r>
          </a:p>
        </p:txBody>
      </p:sp>
      <p:pic>
        <p:nvPicPr>
          <p:cNvPr id="9" name="図 8">
            <a:extLst>
              <a:ext uri="{FF2B5EF4-FFF2-40B4-BE49-F238E27FC236}">
                <a16:creationId xmlns:a16="http://schemas.microsoft.com/office/drawing/2014/main" id="{6823D967-BEEC-4C11-934C-AC5B5BD01131}"/>
              </a:ext>
            </a:extLst>
          </p:cNvPr>
          <p:cNvPicPr>
            <a:picLocks noChangeAspect="1"/>
          </p:cNvPicPr>
          <p:nvPr/>
        </p:nvPicPr>
        <p:blipFill>
          <a:blip r:embed="rId3"/>
          <a:stretch>
            <a:fillRect/>
          </a:stretch>
        </p:blipFill>
        <p:spPr>
          <a:xfrm>
            <a:off x="1621721" y="3068287"/>
            <a:ext cx="8940262" cy="2872930"/>
          </a:xfrm>
          <a:prstGeom prst="rect">
            <a:avLst/>
          </a:prstGeom>
          <a:noFill/>
          <a:ln>
            <a:solidFill>
              <a:schemeClr val="bg1">
                <a:lumMod val="65000"/>
              </a:schemeClr>
            </a:solidFill>
          </a:ln>
          <a:effectLst/>
        </p:spPr>
      </p:pic>
      <p:sp>
        <p:nvSpPr>
          <p:cNvPr id="11" name="テキスト ボックス 10">
            <a:extLst>
              <a:ext uri="{FF2B5EF4-FFF2-40B4-BE49-F238E27FC236}">
                <a16:creationId xmlns:a16="http://schemas.microsoft.com/office/drawing/2014/main" id="{894FE951-E1E3-4161-A2A7-996BCAAE57A7}"/>
              </a:ext>
            </a:extLst>
          </p:cNvPr>
          <p:cNvSpPr txBox="1"/>
          <p:nvPr/>
        </p:nvSpPr>
        <p:spPr>
          <a:xfrm>
            <a:off x="1829303" y="5971995"/>
            <a:ext cx="3853114" cy="584775"/>
          </a:xfrm>
          <a:prstGeom prst="rect">
            <a:avLst/>
          </a:prstGeom>
          <a:noFill/>
          <a:ln w="9525">
            <a:noFill/>
          </a:ln>
        </p:spPr>
        <p:txBody>
          <a:bodyPr wrap="square" rtlCol="0" anchor="ctr">
            <a:spAutoFit/>
          </a:bodyPr>
          <a:lstStyle/>
          <a:p>
            <a:r>
              <a:rPr kumimoji="1" lang="ja-JP" altLang="en-US" sz="1600" b="1" dirty="0">
                <a:solidFill>
                  <a:srgbClr val="FF0000"/>
                </a:solidFill>
              </a:rPr>
              <a:t>セット椅子、シャンプー台、洗い場、換気設備、開閉窓等の位置を記入</a:t>
            </a:r>
          </a:p>
        </p:txBody>
      </p:sp>
      <p:sp>
        <p:nvSpPr>
          <p:cNvPr id="7" name="テキスト ボックス 6">
            <a:extLst>
              <a:ext uri="{FF2B5EF4-FFF2-40B4-BE49-F238E27FC236}">
                <a16:creationId xmlns:a16="http://schemas.microsoft.com/office/drawing/2014/main" id="{99B2CFA9-4ABC-41DA-87FB-753FED5694DC}"/>
              </a:ext>
            </a:extLst>
          </p:cNvPr>
          <p:cNvSpPr txBox="1"/>
          <p:nvPr/>
        </p:nvSpPr>
        <p:spPr>
          <a:xfrm>
            <a:off x="6609225" y="5971994"/>
            <a:ext cx="3025949" cy="584775"/>
          </a:xfrm>
          <a:prstGeom prst="rect">
            <a:avLst/>
          </a:prstGeom>
          <a:noFill/>
          <a:ln w="9525">
            <a:noFill/>
          </a:ln>
        </p:spPr>
        <p:txBody>
          <a:bodyPr wrap="square" rtlCol="0" anchor="ctr">
            <a:spAutoFit/>
          </a:bodyPr>
          <a:lstStyle/>
          <a:p>
            <a:r>
              <a:rPr lang="ja-JP" altLang="en-US" sz="1600" b="1" dirty="0">
                <a:solidFill>
                  <a:srgbClr val="FF0000"/>
                </a:solidFill>
              </a:rPr>
              <a:t>＊不動産屋、設計事務所等の</a:t>
            </a:r>
            <a:endParaRPr lang="en-US" altLang="ja-JP" sz="1600" b="1" dirty="0">
              <a:solidFill>
                <a:srgbClr val="FF0000"/>
              </a:solidFill>
            </a:endParaRPr>
          </a:p>
          <a:p>
            <a:r>
              <a:rPr lang="ja-JP" altLang="en-US" sz="1600" b="1" dirty="0">
                <a:solidFill>
                  <a:srgbClr val="FF0000"/>
                </a:solidFill>
              </a:rPr>
              <a:t>　図面でも結構です。</a:t>
            </a:r>
            <a:endParaRPr kumimoji="1" lang="ja-JP" altLang="en-US" sz="1600" b="1" dirty="0">
              <a:solidFill>
                <a:srgbClr val="FF0000"/>
              </a:solidFill>
            </a:endParaRPr>
          </a:p>
        </p:txBody>
      </p:sp>
      <p:sp>
        <p:nvSpPr>
          <p:cNvPr id="8" name="字幕 2">
            <a:extLst>
              <a:ext uri="{FF2B5EF4-FFF2-40B4-BE49-F238E27FC236}">
                <a16:creationId xmlns:a16="http://schemas.microsoft.com/office/drawing/2014/main" id="{748CD3CC-7D72-4B71-9BEF-E9C2C59C9B64}"/>
              </a:ext>
            </a:extLst>
          </p:cNvPr>
          <p:cNvSpPr txBox="1">
            <a:spLocks/>
          </p:cNvSpPr>
          <p:nvPr/>
        </p:nvSpPr>
        <p:spPr>
          <a:xfrm>
            <a:off x="10561983" y="6002170"/>
            <a:ext cx="1827859" cy="79098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rPr>
              <a:t>次に</a:t>
            </a:r>
            <a:endParaRPr lang="en-US" altLang="ja-JP"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endParaRPr>
          </a:p>
          <a:p>
            <a:r>
              <a:rPr lang="ja-JP" altLang="en-US"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rPr>
              <a:t>（クリック）</a:t>
            </a:r>
          </a:p>
        </p:txBody>
      </p:sp>
      <p:sp>
        <p:nvSpPr>
          <p:cNvPr id="10" name="テキスト ボックス 9">
            <a:extLst>
              <a:ext uri="{FF2B5EF4-FFF2-40B4-BE49-F238E27FC236}">
                <a16:creationId xmlns:a16="http://schemas.microsoft.com/office/drawing/2014/main" id="{F54100A5-8A10-4486-BF0B-F4C7AD2EA734}"/>
              </a:ext>
            </a:extLst>
          </p:cNvPr>
          <p:cNvSpPr txBox="1"/>
          <p:nvPr/>
        </p:nvSpPr>
        <p:spPr>
          <a:xfrm>
            <a:off x="1621721" y="1758493"/>
            <a:ext cx="9016192" cy="1138773"/>
          </a:xfrm>
          <a:prstGeom prst="rect">
            <a:avLst/>
          </a:prstGeom>
          <a:noFill/>
          <a:ln w="9525">
            <a:noFill/>
          </a:ln>
        </p:spPr>
        <p:txBody>
          <a:bodyPr wrap="square" rtlCol="0" anchor="ctr">
            <a:spAutoFit/>
          </a:bodyPr>
          <a:lstStyle/>
          <a:p>
            <a:r>
              <a:rPr lang="ja-JP" altLang="en-US" sz="2000" b="1" dirty="0"/>
              <a:t>◇施設平面図</a:t>
            </a:r>
            <a:endParaRPr lang="en-US" altLang="ja-JP" sz="2000" b="1" dirty="0"/>
          </a:p>
          <a:p>
            <a:r>
              <a:rPr lang="en-US" altLang="ja-JP" sz="1600" dirty="0"/>
              <a:t>※</a:t>
            </a:r>
            <a:r>
              <a:rPr lang="ja-JP" altLang="en-US" sz="1600" dirty="0"/>
              <a:t>　下記スペースに手書きで記入、または別紙で平面図を添付してください。</a:t>
            </a:r>
            <a:endParaRPr lang="en-US" altLang="ja-JP" sz="1600" dirty="0"/>
          </a:p>
          <a:p>
            <a:r>
              <a:rPr lang="en-US" altLang="ja-JP" sz="1600" dirty="0"/>
              <a:t>※</a:t>
            </a:r>
            <a:r>
              <a:rPr lang="ja-JP" altLang="en-US" sz="1600" dirty="0"/>
              <a:t>　作業所・待合所の大きさが分かるよう採寸・記入してください。</a:t>
            </a:r>
            <a:endParaRPr lang="en-US" altLang="ja-JP" sz="1600" dirty="0"/>
          </a:p>
          <a:p>
            <a:r>
              <a:rPr kumimoji="1" lang="en-US" altLang="ja-JP" sz="1600" dirty="0"/>
              <a:t>※</a:t>
            </a:r>
            <a:r>
              <a:rPr kumimoji="1" lang="ja-JP" altLang="en-US" sz="1600" dirty="0"/>
              <a:t>　同一階に</a:t>
            </a:r>
            <a:r>
              <a:rPr lang="ja-JP" altLang="en-US" sz="1600" dirty="0"/>
              <a:t>店舗等の他施設がある場合、自店舗の位置が分かるよう配置図を記入してください。</a:t>
            </a:r>
            <a:endParaRPr kumimoji="1" lang="ja-JP" altLang="en-US" sz="1600" dirty="0"/>
          </a:p>
        </p:txBody>
      </p:sp>
    </p:spTree>
    <p:extLst>
      <p:ext uri="{BB962C8B-B14F-4D97-AF65-F5344CB8AC3E}">
        <p14:creationId xmlns:p14="http://schemas.microsoft.com/office/powerpoint/2010/main" val="3966192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5" fill="hold" grpId="0" nodeType="afterEffect">
                                  <p:stCondLst>
                                    <p:cond delay="500"/>
                                  </p:stCondLst>
                                  <p:childTnLst>
                                    <p:set>
                                      <p:cBhvr>
                                        <p:cTn id="6" dur="1" fill="hold">
                                          <p:stCondLst>
                                            <p:cond delay="0"/>
                                          </p:stCondLst>
                                        </p:cTn>
                                        <p:tgtEl>
                                          <p:spTgt spid="11"/>
                                        </p:tgtEl>
                                        <p:attrNameLst>
                                          <p:attrName>style.visibility</p:attrName>
                                        </p:attrNameLst>
                                      </p:cBhvr>
                                      <p:to>
                                        <p:strVal val="visible"/>
                                      </p:to>
                                    </p:set>
                                    <p:animEffect transition="in" filter="randombar(vertical)">
                                      <p:cBhvr>
                                        <p:cTn id="7" dur="1000"/>
                                        <p:tgtEl>
                                          <p:spTgt spid="11"/>
                                        </p:tgtEl>
                                      </p:cBhvr>
                                    </p:animEffect>
                                  </p:childTnLst>
                                </p:cTn>
                              </p:par>
                            </p:childTnLst>
                          </p:cTn>
                        </p:par>
                        <p:par>
                          <p:cTn id="8" fill="hold">
                            <p:stCondLst>
                              <p:cond delay="1500"/>
                            </p:stCondLst>
                            <p:childTnLst>
                              <p:par>
                                <p:cTn id="9" presetID="14" presetClass="entr" presetSubtype="5" fill="hold" grpId="0" nodeType="afterEffect">
                                  <p:stCondLst>
                                    <p:cond delay="1000"/>
                                  </p:stCondLst>
                                  <p:childTnLst>
                                    <p:set>
                                      <p:cBhvr>
                                        <p:cTn id="10" dur="1" fill="hold">
                                          <p:stCondLst>
                                            <p:cond delay="0"/>
                                          </p:stCondLst>
                                        </p:cTn>
                                        <p:tgtEl>
                                          <p:spTgt spid="7"/>
                                        </p:tgtEl>
                                        <p:attrNameLst>
                                          <p:attrName>style.visibility</p:attrName>
                                        </p:attrNameLst>
                                      </p:cBhvr>
                                      <p:to>
                                        <p:strVal val="visible"/>
                                      </p:to>
                                    </p:set>
                                    <p:animEffect transition="in" filter="randombar(vertical)">
                                      <p:cBhvr>
                                        <p:cTn id="11" dur="1000"/>
                                        <p:tgtEl>
                                          <p:spTgt spid="7"/>
                                        </p:tgtEl>
                                      </p:cBhvr>
                                    </p:animEffect>
                                  </p:childTnLst>
                                </p:cTn>
                              </p:par>
                            </p:childTnLst>
                          </p:cTn>
                        </p:par>
                        <p:par>
                          <p:cTn id="12" fill="hold">
                            <p:stCondLst>
                              <p:cond delay="3500"/>
                            </p:stCondLst>
                            <p:childTnLst>
                              <p:par>
                                <p:cTn id="13" presetID="16" presetClass="entr" presetSubtype="42" fill="hold" grpId="0" nodeType="afterEffect">
                                  <p:stCondLst>
                                    <p:cond delay="1000"/>
                                  </p:stCondLst>
                                  <p:childTnLst>
                                    <p:set>
                                      <p:cBhvr>
                                        <p:cTn id="14" dur="1" fill="hold">
                                          <p:stCondLst>
                                            <p:cond delay="0"/>
                                          </p:stCondLst>
                                        </p:cTn>
                                        <p:tgtEl>
                                          <p:spTgt spid="8"/>
                                        </p:tgtEl>
                                        <p:attrNameLst>
                                          <p:attrName>style.visibility</p:attrName>
                                        </p:attrNameLst>
                                      </p:cBhvr>
                                      <p:to>
                                        <p:strVal val="visible"/>
                                      </p:to>
                                    </p:set>
                                    <p:animEffect transition="in" filter="barn(outHorizontal)">
                                      <p:cBhvr>
                                        <p:cTn id="15" dur="1000"/>
                                        <p:tgtEl>
                                          <p:spTgt spid="8"/>
                                        </p:tgtEl>
                                      </p:cBhvr>
                                    </p:animEffect>
                                  </p:childTnLst>
                                </p:cTn>
                              </p:par>
                            </p:childTnLst>
                          </p:cTn>
                        </p:par>
                        <p:par>
                          <p:cTn id="16" fill="hold">
                            <p:stCondLst>
                              <p:cond delay="5500"/>
                            </p:stCondLst>
                            <p:childTnLst>
                              <p:par>
                                <p:cTn id="17" presetID="14" presetClass="entr" presetSubtype="5" fill="hold" grpId="0" nodeType="afterEffect">
                                  <p:stCondLst>
                                    <p:cond delay="1000"/>
                                  </p:stCondLst>
                                  <p:childTnLst>
                                    <p:set>
                                      <p:cBhvr>
                                        <p:cTn id="18" dur="1" fill="hold">
                                          <p:stCondLst>
                                            <p:cond delay="0"/>
                                          </p:stCondLst>
                                        </p:cTn>
                                        <p:tgtEl>
                                          <p:spTgt spid="10"/>
                                        </p:tgtEl>
                                        <p:attrNameLst>
                                          <p:attrName>style.visibility</p:attrName>
                                        </p:attrNameLst>
                                      </p:cBhvr>
                                      <p:to>
                                        <p:strVal val="visible"/>
                                      </p:to>
                                    </p:set>
                                    <p:animEffect transition="in" filter="randombar(vertical)">
                                      <p:cBhvr>
                                        <p:cTn id="19"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7" grpId="0"/>
      <p:bldP spid="8" grpId="0"/>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フローチャート: 論理積ゲート 41">
            <a:extLst>
              <a:ext uri="{FF2B5EF4-FFF2-40B4-BE49-F238E27FC236}">
                <a16:creationId xmlns:a16="http://schemas.microsoft.com/office/drawing/2014/main" id="{31A613E7-7276-4FCC-987E-3D736E561458}"/>
              </a:ext>
            </a:extLst>
          </p:cNvPr>
          <p:cNvSpPr/>
          <p:nvPr/>
        </p:nvSpPr>
        <p:spPr>
          <a:xfrm>
            <a:off x="10069945" y="6049145"/>
            <a:ext cx="186057" cy="369332"/>
          </a:xfrm>
          <a:prstGeom prst="flowChartDelay">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フローチャート: 論理積ゲート 28">
            <a:extLst>
              <a:ext uri="{FF2B5EF4-FFF2-40B4-BE49-F238E27FC236}">
                <a16:creationId xmlns:a16="http://schemas.microsoft.com/office/drawing/2014/main" id="{9E08E41B-D6C6-4F20-AA54-9125C4020237}"/>
              </a:ext>
            </a:extLst>
          </p:cNvPr>
          <p:cNvSpPr/>
          <p:nvPr/>
        </p:nvSpPr>
        <p:spPr>
          <a:xfrm rot="10800000">
            <a:off x="10829392" y="5802411"/>
            <a:ext cx="399470" cy="338554"/>
          </a:xfrm>
          <a:prstGeom prst="flowChartDela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a:extLst>
              <a:ext uri="{FF2B5EF4-FFF2-40B4-BE49-F238E27FC236}">
                <a16:creationId xmlns:a16="http://schemas.microsoft.com/office/drawing/2014/main" id="{6032505D-CDC9-401E-9CE0-DCD094E41BB8}"/>
              </a:ext>
            </a:extLst>
          </p:cNvPr>
          <p:cNvSpPr/>
          <p:nvPr/>
        </p:nvSpPr>
        <p:spPr>
          <a:xfrm>
            <a:off x="11299904" y="5795693"/>
            <a:ext cx="116358" cy="3385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a:extLst>
              <a:ext uri="{FF2B5EF4-FFF2-40B4-BE49-F238E27FC236}">
                <a16:creationId xmlns:a16="http://schemas.microsoft.com/office/drawing/2014/main" id="{C1A24554-D68D-4CD2-8A51-A9EC5CC85849}"/>
              </a:ext>
            </a:extLst>
          </p:cNvPr>
          <p:cNvSpPr/>
          <p:nvPr/>
        </p:nvSpPr>
        <p:spPr>
          <a:xfrm>
            <a:off x="3196365" y="1982669"/>
            <a:ext cx="1226337" cy="2315468"/>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9" name="直線コネクタ 108">
            <a:extLst>
              <a:ext uri="{FF2B5EF4-FFF2-40B4-BE49-F238E27FC236}">
                <a16:creationId xmlns:a16="http://schemas.microsoft.com/office/drawing/2014/main" id="{29ADBB4A-7296-44DA-B454-1AEE394A30FD}"/>
              </a:ext>
            </a:extLst>
          </p:cNvPr>
          <p:cNvCxnSpPr>
            <a:cxnSpLocks/>
          </p:cNvCxnSpPr>
          <p:nvPr/>
        </p:nvCxnSpPr>
        <p:spPr>
          <a:xfrm>
            <a:off x="3186912" y="6380797"/>
            <a:ext cx="6857772" cy="17594"/>
          </a:xfrm>
          <a:prstGeom prst="line">
            <a:avLst/>
          </a:prstGeom>
          <a:ln w="76200">
            <a:solidFill>
              <a:srgbClr val="F088DA"/>
            </a:solidFill>
          </a:ln>
        </p:spPr>
        <p:style>
          <a:lnRef idx="1">
            <a:schemeClr val="accent1"/>
          </a:lnRef>
          <a:fillRef idx="0">
            <a:schemeClr val="accent1"/>
          </a:fillRef>
          <a:effectRef idx="0">
            <a:schemeClr val="accent1"/>
          </a:effectRef>
          <a:fontRef idx="minor">
            <a:schemeClr val="tx1"/>
          </a:fontRef>
        </p:style>
      </p:cxnSp>
      <p:cxnSp>
        <p:nvCxnSpPr>
          <p:cNvPr id="117" name="直線コネクタ 116">
            <a:extLst>
              <a:ext uri="{FF2B5EF4-FFF2-40B4-BE49-F238E27FC236}">
                <a16:creationId xmlns:a16="http://schemas.microsoft.com/office/drawing/2014/main" id="{285ADC72-495F-478C-B7F8-32960B82353B}"/>
              </a:ext>
            </a:extLst>
          </p:cNvPr>
          <p:cNvCxnSpPr>
            <a:cxnSpLocks/>
          </p:cNvCxnSpPr>
          <p:nvPr/>
        </p:nvCxnSpPr>
        <p:spPr>
          <a:xfrm flipH="1">
            <a:off x="10002013" y="5505256"/>
            <a:ext cx="519" cy="937132"/>
          </a:xfrm>
          <a:prstGeom prst="line">
            <a:avLst/>
          </a:prstGeom>
          <a:ln w="76200">
            <a:solidFill>
              <a:srgbClr val="F088DA"/>
            </a:solidFill>
          </a:ln>
        </p:spPr>
        <p:style>
          <a:lnRef idx="1">
            <a:schemeClr val="accent1"/>
          </a:lnRef>
          <a:fillRef idx="0">
            <a:schemeClr val="accent1"/>
          </a:fillRef>
          <a:effectRef idx="0">
            <a:schemeClr val="accent1"/>
          </a:effectRef>
          <a:fontRef idx="minor">
            <a:schemeClr val="tx1"/>
          </a:fontRef>
        </p:style>
      </p:cxnSp>
      <p:cxnSp>
        <p:nvCxnSpPr>
          <p:cNvPr id="114" name="直線コネクタ 113">
            <a:extLst>
              <a:ext uri="{FF2B5EF4-FFF2-40B4-BE49-F238E27FC236}">
                <a16:creationId xmlns:a16="http://schemas.microsoft.com/office/drawing/2014/main" id="{EFE9A15F-0305-4CA1-A255-9B0346BAFC03}"/>
              </a:ext>
            </a:extLst>
          </p:cNvPr>
          <p:cNvCxnSpPr>
            <a:cxnSpLocks/>
          </p:cNvCxnSpPr>
          <p:nvPr/>
        </p:nvCxnSpPr>
        <p:spPr>
          <a:xfrm>
            <a:off x="3246157" y="4379652"/>
            <a:ext cx="1212781" cy="7051"/>
          </a:xfrm>
          <a:prstGeom prst="line">
            <a:avLst/>
          </a:prstGeom>
          <a:ln w="76200">
            <a:solidFill>
              <a:srgbClr val="F088DA"/>
            </a:solidFill>
          </a:ln>
        </p:spPr>
        <p:style>
          <a:lnRef idx="1">
            <a:schemeClr val="accent1"/>
          </a:lnRef>
          <a:fillRef idx="0">
            <a:schemeClr val="accent1"/>
          </a:fillRef>
          <a:effectRef idx="0">
            <a:schemeClr val="accent1"/>
          </a:effectRef>
          <a:fontRef idx="minor">
            <a:schemeClr val="tx1"/>
          </a:fontRef>
        </p:style>
      </p:cxnSp>
      <p:cxnSp>
        <p:nvCxnSpPr>
          <p:cNvPr id="107" name="直線コネクタ 106">
            <a:extLst>
              <a:ext uri="{FF2B5EF4-FFF2-40B4-BE49-F238E27FC236}">
                <a16:creationId xmlns:a16="http://schemas.microsoft.com/office/drawing/2014/main" id="{B9F0C669-63C5-492F-A288-4114665272CA}"/>
              </a:ext>
            </a:extLst>
          </p:cNvPr>
          <p:cNvCxnSpPr>
            <a:cxnSpLocks/>
          </p:cNvCxnSpPr>
          <p:nvPr/>
        </p:nvCxnSpPr>
        <p:spPr>
          <a:xfrm>
            <a:off x="4515273" y="1999397"/>
            <a:ext cx="6918400" cy="0"/>
          </a:xfrm>
          <a:prstGeom prst="line">
            <a:avLst/>
          </a:prstGeom>
          <a:ln w="76200">
            <a:solidFill>
              <a:srgbClr val="F088DA"/>
            </a:solidFill>
          </a:ln>
        </p:spPr>
        <p:style>
          <a:lnRef idx="1">
            <a:schemeClr val="accent1"/>
          </a:lnRef>
          <a:fillRef idx="0">
            <a:schemeClr val="accent1"/>
          </a:fillRef>
          <a:effectRef idx="0">
            <a:schemeClr val="accent1"/>
          </a:effectRef>
          <a:fontRef idx="minor">
            <a:schemeClr val="tx1"/>
          </a:fontRef>
        </p:style>
      </p:cxnSp>
      <p:cxnSp>
        <p:nvCxnSpPr>
          <p:cNvPr id="108" name="直線コネクタ 107">
            <a:extLst>
              <a:ext uri="{FF2B5EF4-FFF2-40B4-BE49-F238E27FC236}">
                <a16:creationId xmlns:a16="http://schemas.microsoft.com/office/drawing/2014/main" id="{2A81A6E1-F7BC-4194-AEB3-25841BC2E99C}"/>
              </a:ext>
            </a:extLst>
          </p:cNvPr>
          <p:cNvCxnSpPr>
            <a:cxnSpLocks/>
          </p:cNvCxnSpPr>
          <p:nvPr/>
        </p:nvCxnSpPr>
        <p:spPr>
          <a:xfrm flipH="1">
            <a:off x="3186912" y="4359665"/>
            <a:ext cx="9150" cy="2082723"/>
          </a:xfrm>
          <a:prstGeom prst="line">
            <a:avLst/>
          </a:prstGeom>
          <a:ln w="76200">
            <a:solidFill>
              <a:srgbClr val="F088DA"/>
            </a:solidFill>
          </a:ln>
        </p:spPr>
        <p:style>
          <a:lnRef idx="1">
            <a:schemeClr val="accent1"/>
          </a:lnRef>
          <a:fillRef idx="0">
            <a:schemeClr val="accent1"/>
          </a:fillRef>
          <a:effectRef idx="0">
            <a:schemeClr val="accent1"/>
          </a:effectRef>
          <a:fontRef idx="minor">
            <a:schemeClr val="tx1"/>
          </a:fontRef>
        </p:style>
      </p:cxnSp>
      <p:cxnSp>
        <p:nvCxnSpPr>
          <p:cNvPr id="104" name="直線コネクタ 103">
            <a:extLst>
              <a:ext uri="{FF2B5EF4-FFF2-40B4-BE49-F238E27FC236}">
                <a16:creationId xmlns:a16="http://schemas.microsoft.com/office/drawing/2014/main" id="{2988D321-E8D3-4172-81D2-51944C7150A3}"/>
              </a:ext>
            </a:extLst>
          </p:cNvPr>
          <p:cNvCxnSpPr>
            <a:cxnSpLocks/>
          </p:cNvCxnSpPr>
          <p:nvPr/>
        </p:nvCxnSpPr>
        <p:spPr>
          <a:xfrm>
            <a:off x="11446843" y="1942624"/>
            <a:ext cx="0" cy="3634989"/>
          </a:xfrm>
          <a:prstGeom prst="line">
            <a:avLst/>
          </a:prstGeom>
          <a:ln w="76200">
            <a:solidFill>
              <a:srgbClr val="F088DA"/>
            </a:solidFill>
          </a:ln>
        </p:spPr>
        <p:style>
          <a:lnRef idx="1">
            <a:schemeClr val="accent1"/>
          </a:lnRef>
          <a:fillRef idx="0">
            <a:schemeClr val="accent1"/>
          </a:fillRef>
          <a:effectRef idx="0">
            <a:schemeClr val="accent1"/>
          </a:effectRef>
          <a:fontRef idx="minor">
            <a:schemeClr val="tx1"/>
          </a:fontRef>
        </p:style>
      </p:cxnSp>
      <p:cxnSp>
        <p:nvCxnSpPr>
          <p:cNvPr id="6" name="直線コネクタ 5">
            <a:extLst>
              <a:ext uri="{FF2B5EF4-FFF2-40B4-BE49-F238E27FC236}">
                <a16:creationId xmlns:a16="http://schemas.microsoft.com/office/drawing/2014/main" id="{52CE0EEC-201A-42B9-BBFB-94D05DCF4594}"/>
              </a:ext>
            </a:extLst>
          </p:cNvPr>
          <p:cNvCxnSpPr>
            <a:cxnSpLocks/>
          </p:cNvCxnSpPr>
          <p:nvPr/>
        </p:nvCxnSpPr>
        <p:spPr>
          <a:xfrm>
            <a:off x="4498371" y="1942624"/>
            <a:ext cx="0" cy="2477365"/>
          </a:xfrm>
          <a:prstGeom prst="line">
            <a:avLst/>
          </a:prstGeom>
          <a:ln w="76200">
            <a:solidFill>
              <a:srgbClr val="F088DA"/>
            </a:solidFill>
          </a:ln>
        </p:spPr>
        <p:style>
          <a:lnRef idx="1">
            <a:schemeClr val="accent1"/>
          </a:lnRef>
          <a:fillRef idx="0">
            <a:schemeClr val="accent1"/>
          </a:fillRef>
          <a:effectRef idx="0">
            <a:schemeClr val="accent1"/>
          </a:effectRef>
          <a:fontRef idx="minor">
            <a:schemeClr val="tx1"/>
          </a:fontRef>
        </p:style>
      </p:cxnSp>
      <p:sp>
        <p:nvSpPr>
          <p:cNvPr id="52" name="四角形: 角を丸くする 51">
            <a:extLst>
              <a:ext uri="{FF2B5EF4-FFF2-40B4-BE49-F238E27FC236}">
                <a16:creationId xmlns:a16="http://schemas.microsoft.com/office/drawing/2014/main" id="{7AD3F4DB-75E6-44E5-8792-947BD6F4CBC6}"/>
              </a:ext>
            </a:extLst>
          </p:cNvPr>
          <p:cNvSpPr/>
          <p:nvPr/>
        </p:nvSpPr>
        <p:spPr>
          <a:xfrm>
            <a:off x="8888681" y="4878989"/>
            <a:ext cx="572812" cy="100205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1" name="四角形: 角を丸くする 50">
            <a:extLst>
              <a:ext uri="{FF2B5EF4-FFF2-40B4-BE49-F238E27FC236}">
                <a16:creationId xmlns:a16="http://schemas.microsoft.com/office/drawing/2014/main" id="{E0C5D97F-61C6-4E0F-84E3-9850461EACA4}"/>
              </a:ext>
            </a:extLst>
          </p:cNvPr>
          <p:cNvSpPr/>
          <p:nvPr/>
        </p:nvSpPr>
        <p:spPr>
          <a:xfrm>
            <a:off x="7481073" y="4865528"/>
            <a:ext cx="572812" cy="1002051"/>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タイトル 1">
            <a:extLst>
              <a:ext uri="{FF2B5EF4-FFF2-40B4-BE49-F238E27FC236}">
                <a16:creationId xmlns:a16="http://schemas.microsoft.com/office/drawing/2014/main" id="{B8BCDA30-8893-4FF4-9215-0035B339DB7E}"/>
              </a:ext>
            </a:extLst>
          </p:cNvPr>
          <p:cNvSpPr txBox="1">
            <a:spLocks noGrp="1"/>
          </p:cNvSpPr>
          <p:nvPr>
            <p:ph type="title"/>
          </p:nvPr>
        </p:nvSpPr>
        <p:spPr>
          <a:xfrm>
            <a:off x="1407871" y="88086"/>
            <a:ext cx="10515600" cy="1258720"/>
          </a:xfrm>
          <a:prstGeom prst="rect">
            <a:avLst/>
          </a:prstGeom>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dirty="0">
                <a:latin typeface="HGS創英角ﾎﾟｯﾌﾟ体" panose="040B0A00000000000000" pitchFamily="50" charset="-128"/>
                <a:ea typeface="HGS創英角ﾎﾟｯﾌﾟ体" panose="040B0A00000000000000" pitchFamily="50" charset="-128"/>
              </a:rPr>
              <a:t>３．美容所開設届（補足）</a:t>
            </a:r>
            <a:br>
              <a:rPr lang="en-US" altLang="ja-JP" dirty="0">
                <a:latin typeface="HGS創英角ﾎﾟｯﾌﾟ体" panose="040B0A00000000000000" pitchFamily="50" charset="-128"/>
                <a:ea typeface="HGS創英角ﾎﾟｯﾌﾟ体" panose="040B0A00000000000000" pitchFamily="50" charset="-128"/>
              </a:rPr>
            </a:br>
            <a:r>
              <a:rPr lang="ja-JP" altLang="en-US" dirty="0">
                <a:latin typeface="HGS創英角ﾎﾟｯﾌﾟ体" panose="040B0A00000000000000" pitchFamily="50" charset="-128"/>
                <a:ea typeface="HGS創英角ﾎﾟｯﾌﾟ体" panose="040B0A00000000000000" pitchFamily="50" charset="-128"/>
              </a:rPr>
              <a:t>　　</a:t>
            </a:r>
            <a:r>
              <a:rPr lang="ja-JP" altLang="en-US" sz="3600" dirty="0">
                <a:latin typeface="HGS創英角ﾎﾟｯﾌﾟ体" panose="040B0A00000000000000" pitchFamily="50" charset="-128"/>
                <a:ea typeface="HGS創英角ﾎﾟｯﾌﾟ体" panose="040B0A00000000000000" pitchFamily="50" charset="-128"/>
              </a:rPr>
              <a:t>平面図の記入例</a:t>
            </a:r>
          </a:p>
        </p:txBody>
      </p:sp>
      <p:sp>
        <p:nvSpPr>
          <p:cNvPr id="7" name="正方形/長方形 6">
            <a:extLst>
              <a:ext uri="{FF2B5EF4-FFF2-40B4-BE49-F238E27FC236}">
                <a16:creationId xmlns:a16="http://schemas.microsoft.com/office/drawing/2014/main" id="{873AE203-F705-45C7-901F-C4F47F948F19}"/>
              </a:ext>
            </a:extLst>
          </p:cNvPr>
          <p:cNvSpPr/>
          <p:nvPr/>
        </p:nvSpPr>
        <p:spPr>
          <a:xfrm>
            <a:off x="3144929" y="1956258"/>
            <a:ext cx="8355723" cy="4499764"/>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C4238EE1-3648-490D-9366-15D512B5CB44}"/>
              </a:ext>
            </a:extLst>
          </p:cNvPr>
          <p:cNvSpPr txBox="1"/>
          <p:nvPr/>
        </p:nvSpPr>
        <p:spPr>
          <a:xfrm>
            <a:off x="3107193" y="5111211"/>
            <a:ext cx="869939" cy="338554"/>
          </a:xfrm>
          <a:prstGeom prst="rect">
            <a:avLst/>
          </a:prstGeom>
          <a:noFill/>
          <a:ln w="9525">
            <a:noFill/>
          </a:ln>
        </p:spPr>
        <p:txBody>
          <a:bodyPr wrap="square" rtlCol="0" anchor="ctr">
            <a:spAutoFit/>
          </a:bodyPr>
          <a:lstStyle/>
          <a:p>
            <a:pPr algn="ctr"/>
            <a:r>
              <a:rPr lang="ja-JP" altLang="en-US" sz="1600" b="1" dirty="0"/>
              <a:t>出入口</a:t>
            </a:r>
            <a:endParaRPr kumimoji="1" lang="ja-JP" altLang="en-US" sz="1600" b="1" dirty="0"/>
          </a:p>
        </p:txBody>
      </p:sp>
      <p:sp>
        <p:nvSpPr>
          <p:cNvPr id="11" name="楕円 10">
            <a:extLst>
              <a:ext uri="{FF2B5EF4-FFF2-40B4-BE49-F238E27FC236}">
                <a16:creationId xmlns:a16="http://schemas.microsoft.com/office/drawing/2014/main" id="{053A0C63-FA95-4BA0-9702-9C5755074ABB}"/>
              </a:ext>
            </a:extLst>
          </p:cNvPr>
          <p:cNvSpPr/>
          <p:nvPr/>
        </p:nvSpPr>
        <p:spPr>
          <a:xfrm>
            <a:off x="3258420" y="2434322"/>
            <a:ext cx="430887" cy="430887"/>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4D68EEA0-A151-4ED6-84AF-10297CE56342}"/>
              </a:ext>
            </a:extLst>
          </p:cNvPr>
          <p:cNvSpPr txBox="1"/>
          <p:nvPr/>
        </p:nvSpPr>
        <p:spPr>
          <a:xfrm>
            <a:off x="3222208" y="1969574"/>
            <a:ext cx="1324866" cy="338554"/>
          </a:xfrm>
          <a:prstGeom prst="rect">
            <a:avLst/>
          </a:prstGeom>
          <a:noFill/>
          <a:ln w="28575">
            <a:solidFill>
              <a:schemeClr val="tx1"/>
            </a:solidFill>
          </a:ln>
        </p:spPr>
        <p:txBody>
          <a:bodyPr wrap="square" rtlCol="0" anchor="ctr">
            <a:spAutoFit/>
          </a:bodyPr>
          <a:lstStyle/>
          <a:p>
            <a:pPr algn="ctr"/>
            <a:r>
              <a:rPr kumimoji="1" lang="ja-JP" altLang="en-US" sz="1600" dirty="0"/>
              <a:t>ロッカー</a:t>
            </a:r>
            <a:endParaRPr kumimoji="1" lang="en-US" altLang="ja-JP" sz="1600" dirty="0"/>
          </a:p>
        </p:txBody>
      </p:sp>
      <p:sp>
        <p:nvSpPr>
          <p:cNvPr id="16" name="楕円 15">
            <a:extLst>
              <a:ext uri="{FF2B5EF4-FFF2-40B4-BE49-F238E27FC236}">
                <a16:creationId xmlns:a16="http://schemas.microsoft.com/office/drawing/2014/main" id="{B14002CB-F41B-4FE5-9B15-A4E624D42869}"/>
              </a:ext>
            </a:extLst>
          </p:cNvPr>
          <p:cNvSpPr/>
          <p:nvPr/>
        </p:nvSpPr>
        <p:spPr>
          <a:xfrm>
            <a:off x="3256939" y="2992777"/>
            <a:ext cx="430887" cy="430887"/>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2E72A175-8422-4D78-B198-A0A9E126B491}"/>
              </a:ext>
            </a:extLst>
          </p:cNvPr>
          <p:cNvSpPr txBox="1"/>
          <p:nvPr/>
        </p:nvSpPr>
        <p:spPr>
          <a:xfrm>
            <a:off x="3242337" y="2310058"/>
            <a:ext cx="430887" cy="1245476"/>
          </a:xfrm>
          <a:prstGeom prst="rect">
            <a:avLst/>
          </a:prstGeom>
          <a:noFill/>
          <a:ln w="19050">
            <a:noFill/>
          </a:ln>
        </p:spPr>
        <p:txBody>
          <a:bodyPr vert="eaVert" wrap="square" rtlCol="0" anchor="ctr">
            <a:spAutoFit/>
          </a:bodyPr>
          <a:lstStyle/>
          <a:p>
            <a:pPr algn="ctr"/>
            <a:r>
              <a:rPr kumimoji="1" lang="ja-JP" altLang="en-US" sz="1600" dirty="0"/>
              <a:t>椅　　子</a:t>
            </a:r>
          </a:p>
        </p:txBody>
      </p:sp>
      <p:sp>
        <p:nvSpPr>
          <p:cNvPr id="19" name="テキスト ボックス 18">
            <a:extLst>
              <a:ext uri="{FF2B5EF4-FFF2-40B4-BE49-F238E27FC236}">
                <a16:creationId xmlns:a16="http://schemas.microsoft.com/office/drawing/2014/main" id="{2AF9DA81-13CD-4C38-B7EF-AFE2A0B394CB}"/>
              </a:ext>
            </a:extLst>
          </p:cNvPr>
          <p:cNvSpPr txBox="1"/>
          <p:nvPr/>
        </p:nvSpPr>
        <p:spPr>
          <a:xfrm>
            <a:off x="3302085" y="3385786"/>
            <a:ext cx="914400" cy="338554"/>
          </a:xfrm>
          <a:prstGeom prst="rect">
            <a:avLst/>
          </a:prstGeom>
          <a:noFill/>
          <a:ln w="9525">
            <a:noFill/>
          </a:ln>
        </p:spPr>
        <p:txBody>
          <a:bodyPr wrap="square" rtlCol="0" anchor="ctr">
            <a:spAutoFit/>
          </a:bodyPr>
          <a:lstStyle/>
          <a:p>
            <a:pPr algn="ctr"/>
            <a:r>
              <a:rPr kumimoji="1" lang="ja-JP" altLang="en-US" sz="1600" b="1" dirty="0"/>
              <a:t>待合所</a:t>
            </a:r>
          </a:p>
        </p:txBody>
      </p:sp>
      <p:sp>
        <p:nvSpPr>
          <p:cNvPr id="20" name="テキスト ボックス 19">
            <a:extLst>
              <a:ext uri="{FF2B5EF4-FFF2-40B4-BE49-F238E27FC236}">
                <a16:creationId xmlns:a16="http://schemas.microsoft.com/office/drawing/2014/main" id="{2FC6524B-71B5-4E02-BFF7-8AC49AD7E6AC}"/>
              </a:ext>
            </a:extLst>
          </p:cNvPr>
          <p:cNvSpPr txBox="1"/>
          <p:nvPr/>
        </p:nvSpPr>
        <p:spPr>
          <a:xfrm>
            <a:off x="6835178" y="3752342"/>
            <a:ext cx="914400" cy="338554"/>
          </a:xfrm>
          <a:prstGeom prst="rect">
            <a:avLst/>
          </a:prstGeom>
          <a:noFill/>
          <a:ln w="9525">
            <a:noFill/>
          </a:ln>
        </p:spPr>
        <p:txBody>
          <a:bodyPr wrap="square" rtlCol="0" anchor="ctr">
            <a:spAutoFit/>
          </a:bodyPr>
          <a:lstStyle/>
          <a:p>
            <a:pPr algn="ctr"/>
            <a:r>
              <a:rPr lang="ja-JP" altLang="en-US" sz="1600" b="1" dirty="0"/>
              <a:t>作業所</a:t>
            </a:r>
            <a:endParaRPr kumimoji="1" lang="ja-JP" altLang="en-US" sz="1600" b="1" dirty="0"/>
          </a:p>
        </p:txBody>
      </p:sp>
      <p:sp>
        <p:nvSpPr>
          <p:cNvPr id="21" name="四角形: 角を丸くする 20">
            <a:extLst>
              <a:ext uri="{FF2B5EF4-FFF2-40B4-BE49-F238E27FC236}">
                <a16:creationId xmlns:a16="http://schemas.microsoft.com/office/drawing/2014/main" id="{61A57073-F3E1-498E-9069-6D3E72787DBD}"/>
              </a:ext>
            </a:extLst>
          </p:cNvPr>
          <p:cNvSpPr/>
          <p:nvPr/>
        </p:nvSpPr>
        <p:spPr>
          <a:xfrm>
            <a:off x="5268827" y="2782959"/>
            <a:ext cx="572812" cy="695939"/>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FE2BD5A2-B4B1-4CB2-BCD7-F5291EE82B8D}"/>
              </a:ext>
            </a:extLst>
          </p:cNvPr>
          <p:cNvSpPr txBox="1"/>
          <p:nvPr/>
        </p:nvSpPr>
        <p:spPr>
          <a:xfrm>
            <a:off x="5210223" y="2769702"/>
            <a:ext cx="677108" cy="814589"/>
          </a:xfrm>
          <a:prstGeom prst="rect">
            <a:avLst/>
          </a:prstGeom>
          <a:noFill/>
          <a:ln w="19050">
            <a:noFill/>
          </a:ln>
        </p:spPr>
        <p:txBody>
          <a:bodyPr vert="eaVert" wrap="square" rtlCol="0" anchor="ctr">
            <a:spAutoFit/>
          </a:bodyPr>
          <a:lstStyle/>
          <a:p>
            <a:pPr algn="ctr"/>
            <a:r>
              <a:rPr kumimoji="1" lang="ja-JP" altLang="en-US" sz="1600" b="1" dirty="0"/>
              <a:t>セット椅子①</a:t>
            </a:r>
          </a:p>
        </p:txBody>
      </p:sp>
      <p:sp>
        <p:nvSpPr>
          <p:cNvPr id="23" name="四角形: 角を丸くする 22">
            <a:extLst>
              <a:ext uri="{FF2B5EF4-FFF2-40B4-BE49-F238E27FC236}">
                <a16:creationId xmlns:a16="http://schemas.microsoft.com/office/drawing/2014/main" id="{1BBFF2A1-49FB-4CC6-B8F4-66A1ED49F9A6}"/>
              </a:ext>
            </a:extLst>
          </p:cNvPr>
          <p:cNvSpPr/>
          <p:nvPr/>
        </p:nvSpPr>
        <p:spPr>
          <a:xfrm>
            <a:off x="6522026" y="2788586"/>
            <a:ext cx="572812" cy="695939"/>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四角形: 角を丸くする 23">
            <a:extLst>
              <a:ext uri="{FF2B5EF4-FFF2-40B4-BE49-F238E27FC236}">
                <a16:creationId xmlns:a16="http://schemas.microsoft.com/office/drawing/2014/main" id="{DD03BAAC-88BC-4AA7-AB73-01D735923571}"/>
              </a:ext>
            </a:extLst>
          </p:cNvPr>
          <p:cNvSpPr/>
          <p:nvPr/>
        </p:nvSpPr>
        <p:spPr>
          <a:xfrm>
            <a:off x="7738308" y="2745224"/>
            <a:ext cx="572812" cy="695939"/>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四角形: 角を丸くする 24">
            <a:extLst>
              <a:ext uri="{FF2B5EF4-FFF2-40B4-BE49-F238E27FC236}">
                <a16:creationId xmlns:a16="http://schemas.microsoft.com/office/drawing/2014/main" id="{90C7F3CE-5561-42CB-A27E-E3127169BBC9}"/>
              </a:ext>
            </a:extLst>
          </p:cNvPr>
          <p:cNvSpPr/>
          <p:nvPr/>
        </p:nvSpPr>
        <p:spPr>
          <a:xfrm>
            <a:off x="5814037" y="5056762"/>
            <a:ext cx="572812" cy="695939"/>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6" name="テキスト ボックス 25">
            <a:extLst>
              <a:ext uri="{FF2B5EF4-FFF2-40B4-BE49-F238E27FC236}">
                <a16:creationId xmlns:a16="http://schemas.microsoft.com/office/drawing/2014/main" id="{6E5619E7-577B-40A2-8DF1-27E36FFAF4F4}"/>
              </a:ext>
            </a:extLst>
          </p:cNvPr>
          <p:cNvSpPr txBox="1"/>
          <p:nvPr/>
        </p:nvSpPr>
        <p:spPr>
          <a:xfrm>
            <a:off x="6468264" y="2731462"/>
            <a:ext cx="677108" cy="859550"/>
          </a:xfrm>
          <a:prstGeom prst="rect">
            <a:avLst/>
          </a:prstGeom>
          <a:noFill/>
          <a:ln w="19050">
            <a:noFill/>
          </a:ln>
        </p:spPr>
        <p:txBody>
          <a:bodyPr vert="eaVert" wrap="square" rtlCol="0" anchor="ctr">
            <a:spAutoFit/>
          </a:bodyPr>
          <a:lstStyle/>
          <a:p>
            <a:pPr algn="ctr"/>
            <a:r>
              <a:rPr kumimoji="1" lang="ja-JP" altLang="en-US" sz="1600" b="1" dirty="0"/>
              <a:t>セット椅子②</a:t>
            </a:r>
            <a:endParaRPr kumimoji="1" lang="en-US" altLang="ja-JP" sz="1600" b="1" dirty="0"/>
          </a:p>
        </p:txBody>
      </p:sp>
      <p:sp>
        <p:nvSpPr>
          <p:cNvPr id="27" name="テキスト ボックス 26">
            <a:extLst>
              <a:ext uri="{FF2B5EF4-FFF2-40B4-BE49-F238E27FC236}">
                <a16:creationId xmlns:a16="http://schemas.microsoft.com/office/drawing/2014/main" id="{400947D3-4025-46B7-A82F-72624984DEE0}"/>
              </a:ext>
            </a:extLst>
          </p:cNvPr>
          <p:cNvSpPr txBox="1"/>
          <p:nvPr/>
        </p:nvSpPr>
        <p:spPr>
          <a:xfrm>
            <a:off x="7685944" y="2694628"/>
            <a:ext cx="677108" cy="859550"/>
          </a:xfrm>
          <a:prstGeom prst="rect">
            <a:avLst/>
          </a:prstGeom>
          <a:noFill/>
          <a:ln w="19050">
            <a:noFill/>
          </a:ln>
        </p:spPr>
        <p:txBody>
          <a:bodyPr vert="eaVert" wrap="square" rtlCol="0" anchor="ctr">
            <a:spAutoFit/>
          </a:bodyPr>
          <a:lstStyle/>
          <a:p>
            <a:pPr algn="ctr"/>
            <a:r>
              <a:rPr kumimoji="1" lang="ja-JP" altLang="en-US" sz="1600" b="1" dirty="0"/>
              <a:t>セット椅子③</a:t>
            </a:r>
            <a:endParaRPr kumimoji="1" lang="en-US" altLang="ja-JP" sz="1600" b="1" dirty="0"/>
          </a:p>
        </p:txBody>
      </p:sp>
      <p:sp>
        <p:nvSpPr>
          <p:cNvPr id="28" name="テキスト ボックス 27">
            <a:extLst>
              <a:ext uri="{FF2B5EF4-FFF2-40B4-BE49-F238E27FC236}">
                <a16:creationId xmlns:a16="http://schemas.microsoft.com/office/drawing/2014/main" id="{B232A466-8E8C-4BA5-8A32-E10FA3264576}"/>
              </a:ext>
            </a:extLst>
          </p:cNvPr>
          <p:cNvSpPr txBox="1"/>
          <p:nvPr/>
        </p:nvSpPr>
        <p:spPr>
          <a:xfrm>
            <a:off x="5760180" y="4996160"/>
            <a:ext cx="677108" cy="859550"/>
          </a:xfrm>
          <a:prstGeom prst="rect">
            <a:avLst/>
          </a:prstGeom>
          <a:noFill/>
          <a:ln w="19050">
            <a:noFill/>
          </a:ln>
        </p:spPr>
        <p:txBody>
          <a:bodyPr vert="eaVert" wrap="square" rtlCol="0" anchor="ctr">
            <a:spAutoFit/>
          </a:bodyPr>
          <a:lstStyle/>
          <a:p>
            <a:pPr algn="ctr"/>
            <a:r>
              <a:rPr kumimoji="1" lang="ja-JP" altLang="en-US" sz="1600" b="1" dirty="0"/>
              <a:t>セット椅子④</a:t>
            </a:r>
            <a:endParaRPr kumimoji="1" lang="en-US" altLang="ja-JP" sz="1600" b="1" dirty="0"/>
          </a:p>
        </p:txBody>
      </p:sp>
      <p:sp>
        <p:nvSpPr>
          <p:cNvPr id="36" name="月 35">
            <a:extLst>
              <a:ext uri="{FF2B5EF4-FFF2-40B4-BE49-F238E27FC236}">
                <a16:creationId xmlns:a16="http://schemas.microsoft.com/office/drawing/2014/main" id="{4640BB37-B040-4C8E-8644-FA25F5499C13}"/>
              </a:ext>
            </a:extLst>
          </p:cNvPr>
          <p:cNvSpPr/>
          <p:nvPr/>
        </p:nvSpPr>
        <p:spPr>
          <a:xfrm rot="5400000">
            <a:off x="5358175" y="2019549"/>
            <a:ext cx="338555" cy="550527"/>
          </a:xfrm>
          <a:prstGeom prst="moon">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月 36">
            <a:extLst>
              <a:ext uri="{FF2B5EF4-FFF2-40B4-BE49-F238E27FC236}">
                <a16:creationId xmlns:a16="http://schemas.microsoft.com/office/drawing/2014/main" id="{48E4D747-BDF6-41DF-BEA6-2C730E9ABA73}"/>
              </a:ext>
            </a:extLst>
          </p:cNvPr>
          <p:cNvSpPr/>
          <p:nvPr/>
        </p:nvSpPr>
        <p:spPr>
          <a:xfrm rot="5400000">
            <a:off x="6603717" y="2019549"/>
            <a:ext cx="338555" cy="550527"/>
          </a:xfrm>
          <a:prstGeom prst="moon">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月 37">
            <a:extLst>
              <a:ext uri="{FF2B5EF4-FFF2-40B4-BE49-F238E27FC236}">
                <a16:creationId xmlns:a16="http://schemas.microsoft.com/office/drawing/2014/main" id="{AFC60605-D6A5-4412-8FCF-AD88B4A3B50F}"/>
              </a:ext>
            </a:extLst>
          </p:cNvPr>
          <p:cNvSpPr/>
          <p:nvPr/>
        </p:nvSpPr>
        <p:spPr>
          <a:xfrm rot="5400000">
            <a:off x="7846351" y="2019549"/>
            <a:ext cx="338555" cy="550527"/>
          </a:xfrm>
          <a:prstGeom prst="moon">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月 38">
            <a:extLst>
              <a:ext uri="{FF2B5EF4-FFF2-40B4-BE49-F238E27FC236}">
                <a16:creationId xmlns:a16="http://schemas.microsoft.com/office/drawing/2014/main" id="{D987A7A5-198F-4E0D-B0D0-49F1701C01C6}"/>
              </a:ext>
            </a:extLst>
          </p:cNvPr>
          <p:cNvSpPr/>
          <p:nvPr/>
        </p:nvSpPr>
        <p:spPr>
          <a:xfrm rot="16200000">
            <a:off x="5931165" y="5884874"/>
            <a:ext cx="338555" cy="550527"/>
          </a:xfrm>
          <a:prstGeom prst="moon">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40">
            <a:extLst>
              <a:ext uri="{FF2B5EF4-FFF2-40B4-BE49-F238E27FC236}">
                <a16:creationId xmlns:a16="http://schemas.microsoft.com/office/drawing/2014/main" id="{CD83F020-919D-4E5C-9E1F-2E76600E5D62}"/>
              </a:ext>
            </a:extLst>
          </p:cNvPr>
          <p:cNvSpPr txBox="1"/>
          <p:nvPr/>
        </p:nvSpPr>
        <p:spPr>
          <a:xfrm>
            <a:off x="10323585" y="5035602"/>
            <a:ext cx="914400" cy="338554"/>
          </a:xfrm>
          <a:prstGeom prst="rect">
            <a:avLst/>
          </a:prstGeom>
          <a:noFill/>
          <a:ln w="9525">
            <a:noFill/>
          </a:ln>
        </p:spPr>
        <p:txBody>
          <a:bodyPr wrap="square" rtlCol="0" anchor="ctr">
            <a:spAutoFit/>
          </a:bodyPr>
          <a:lstStyle/>
          <a:p>
            <a:pPr algn="ctr"/>
            <a:r>
              <a:rPr kumimoji="1" lang="ja-JP" altLang="en-US" sz="1600" b="1" dirty="0"/>
              <a:t>トイレ</a:t>
            </a:r>
          </a:p>
        </p:txBody>
      </p:sp>
      <p:sp>
        <p:nvSpPr>
          <p:cNvPr id="44" name="テキスト ボックス 43">
            <a:extLst>
              <a:ext uri="{FF2B5EF4-FFF2-40B4-BE49-F238E27FC236}">
                <a16:creationId xmlns:a16="http://schemas.microsoft.com/office/drawing/2014/main" id="{00155AE6-8AC0-42B3-A100-8CBC4445F6C7}"/>
              </a:ext>
            </a:extLst>
          </p:cNvPr>
          <p:cNvSpPr txBox="1"/>
          <p:nvPr/>
        </p:nvSpPr>
        <p:spPr>
          <a:xfrm>
            <a:off x="10632783" y="2152320"/>
            <a:ext cx="430887" cy="859550"/>
          </a:xfrm>
          <a:prstGeom prst="rect">
            <a:avLst/>
          </a:prstGeom>
          <a:noFill/>
          <a:ln w="19050">
            <a:noFill/>
          </a:ln>
        </p:spPr>
        <p:txBody>
          <a:bodyPr vert="eaVert" wrap="square" rtlCol="0" anchor="ctr">
            <a:spAutoFit/>
          </a:bodyPr>
          <a:lstStyle/>
          <a:p>
            <a:pPr algn="ctr"/>
            <a:r>
              <a:rPr lang="ja-JP" altLang="en-US" sz="1600" b="1" dirty="0"/>
              <a:t>洗い場</a:t>
            </a:r>
            <a:endParaRPr kumimoji="1" lang="ja-JP" altLang="en-US" sz="1600" b="1" dirty="0"/>
          </a:p>
        </p:txBody>
      </p:sp>
      <p:sp>
        <p:nvSpPr>
          <p:cNvPr id="45" name="テキスト ボックス 44">
            <a:extLst>
              <a:ext uri="{FF2B5EF4-FFF2-40B4-BE49-F238E27FC236}">
                <a16:creationId xmlns:a16="http://schemas.microsoft.com/office/drawing/2014/main" id="{AEEEC55A-9246-4A76-9248-030F323865AF}"/>
              </a:ext>
            </a:extLst>
          </p:cNvPr>
          <p:cNvSpPr txBox="1"/>
          <p:nvPr/>
        </p:nvSpPr>
        <p:spPr>
          <a:xfrm>
            <a:off x="10068332" y="2226674"/>
            <a:ext cx="430887" cy="1728418"/>
          </a:xfrm>
          <a:prstGeom prst="rect">
            <a:avLst/>
          </a:prstGeom>
          <a:noFill/>
          <a:ln w="19050">
            <a:noFill/>
          </a:ln>
        </p:spPr>
        <p:txBody>
          <a:bodyPr vert="eaVert" wrap="square" rtlCol="0" anchor="ctr">
            <a:spAutoFit/>
          </a:bodyPr>
          <a:lstStyle/>
          <a:p>
            <a:pPr algn="ctr"/>
            <a:r>
              <a:rPr kumimoji="1" lang="ja-JP" altLang="en-US" sz="1600" dirty="0"/>
              <a:t>スタッフ控え</a:t>
            </a:r>
          </a:p>
        </p:txBody>
      </p:sp>
      <p:sp>
        <p:nvSpPr>
          <p:cNvPr id="47" name="テキスト ボックス 46">
            <a:extLst>
              <a:ext uri="{FF2B5EF4-FFF2-40B4-BE49-F238E27FC236}">
                <a16:creationId xmlns:a16="http://schemas.microsoft.com/office/drawing/2014/main" id="{8C5B2D9E-5DFE-436B-9E03-E94847BDD536}"/>
              </a:ext>
            </a:extLst>
          </p:cNvPr>
          <p:cNvSpPr txBox="1"/>
          <p:nvPr/>
        </p:nvSpPr>
        <p:spPr>
          <a:xfrm>
            <a:off x="7109939" y="5474855"/>
            <a:ext cx="1324301" cy="584775"/>
          </a:xfrm>
          <a:prstGeom prst="rect">
            <a:avLst/>
          </a:prstGeom>
          <a:noFill/>
          <a:ln w="9525">
            <a:noFill/>
          </a:ln>
        </p:spPr>
        <p:txBody>
          <a:bodyPr wrap="square" rtlCol="0" anchor="ctr">
            <a:spAutoFit/>
          </a:bodyPr>
          <a:lstStyle/>
          <a:p>
            <a:pPr algn="ctr"/>
            <a:r>
              <a:rPr kumimoji="1" lang="ja-JP" altLang="en-US" sz="1600" b="1" dirty="0"/>
              <a:t>シャンプーボウル①</a:t>
            </a:r>
          </a:p>
        </p:txBody>
      </p:sp>
      <p:sp>
        <p:nvSpPr>
          <p:cNvPr id="48" name="テキスト ボックス 47">
            <a:extLst>
              <a:ext uri="{FF2B5EF4-FFF2-40B4-BE49-F238E27FC236}">
                <a16:creationId xmlns:a16="http://schemas.microsoft.com/office/drawing/2014/main" id="{C49A381C-2456-4E4F-A4C6-B45FBDE19670}"/>
              </a:ext>
            </a:extLst>
          </p:cNvPr>
          <p:cNvSpPr txBox="1"/>
          <p:nvPr/>
        </p:nvSpPr>
        <p:spPr>
          <a:xfrm>
            <a:off x="8516652" y="5505256"/>
            <a:ext cx="1324301" cy="584775"/>
          </a:xfrm>
          <a:prstGeom prst="rect">
            <a:avLst/>
          </a:prstGeom>
          <a:noFill/>
          <a:ln w="9525">
            <a:noFill/>
          </a:ln>
        </p:spPr>
        <p:txBody>
          <a:bodyPr wrap="square" rtlCol="0" anchor="ctr">
            <a:spAutoFit/>
          </a:bodyPr>
          <a:lstStyle/>
          <a:p>
            <a:pPr algn="ctr"/>
            <a:r>
              <a:rPr kumimoji="1" lang="ja-JP" altLang="en-US" sz="1600" b="1" dirty="0"/>
              <a:t>シャンプーボウル②</a:t>
            </a:r>
          </a:p>
        </p:txBody>
      </p:sp>
      <p:sp>
        <p:nvSpPr>
          <p:cNvPr id="49" name="弦 48">
            <a:extLst>
              <a:ext uri="{FF2B5EF4-FFF2-40B4-BE49-F238E27FC236}">
                <a16:creationId xmlns:a16="http://schemas.microsoft.com/office/drawing/2014/main" id="{453C7836-7A27-4CC1-8A50-980BE62459C1}"/>
              </a:ext>
            </a:extLst>
          </p:cNvPr>
          <p:cNvSpPr/>
          <p:nvPr/>
        </p:nvSpPr>
        <p:spPr>
          <a:xfrm rot="17565115">
            <a:off x="7536979" y="5895348"/>
            <a:ext cx="459984" cy="491440"/>
          </a:xfrm>
          <a:prstGeom prst="chord">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弦 49">
            <a:extLst>
              <a:ext uri="{FF2B5EF4-FFF2-40B4-BE49-F238E27FC236}">
                <a16:creationId xmlns:a16="http://schemas.microsoft.com/office/drawing/2014/main" id="{027964CD-A5D5-4A21-8395-6872AA0393FE}"/>
              </a:ext>
            </a:extLst>
          </p:cNvPr>
          <p:cNvSpPr/>
          <p:nvPr/>
        </p:nvSpPr>
        <p:spPr>
          <a:xfrm rot="17426320">
            <a:off x="8948811" y="5895348"/>
            <a:ext cx="459984" cy="491440"/>
          </a:xfrm>
          <a:prstGeom prst="chord">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5" name="直線コネクタ 54">
            <a:extLst>
              <a:ext uri="{FF2B5EF4-FFF2-40B4-BE49-F238E27FC236}">
                <a16:creationId xmlns:a16="http://schemas.microsoft.com/office/drawing/2014/main" id="{9B26C438-1850-4F44-B831-F47696F86140}"/>
              </a:ext>
            </a:extLst>
          </p:cNvPr>
          <p:cNvCxnSpPr/>
          <p:nvPr/>
        </p:nvCxnSpPr>
        <p:spPr>
          <a:xfrm>
            <a:off x="9717558" y="4192507"/>
            <a:ext cx="1779825"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直線コネクタ 55">
            <a:extLst>
              <a:ext uri="{FF2B5EF4-FFF2-40B4-BE49-F238E27FC236}">
                <a16:creationId xmlns:a16="http://schemas.microsoft.com/office/drawing/2014/main" id="{203064B7-C423-46DC-B155-C6DF88058AE0}"/>
              </a:ext>
            </a:extLst>
          </p:cNvPr>
          <p:cNvCxnSpPr>
            <a:cxnSpLocks/>
          </p:cNvCxnSpPr>
          <p:nvPr/>
        </p:nvCxnSpPr>
        <p:spPr>
          <a:xfrm>
            <a:off x="10473622" y="5558047"/>
            <a:ext cx="1023761" cy="2273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D2BFF9B8-788E-4640-9DEA-0A74F664BED3}"/>
              </a:ext>
            </a:extLst>
          </p:cNvPr>
          <p:cNvCxnSpPr>
            <a:cxnSpLocks/>
          </p:cNvCxnSpPr>
          <p:nvPr/>
        </p:nvCxnSpPr>
        <p:spPr>
          <a:xfrm>
            <a:off x="10058440" y="5580783"/>
            <a:ext cx="0" cy="86160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FB1A3848-11AE-456D-8147-57DD09054842}"/>
              </a:ext>
            </a:extLst>
          </p:cNvPr>
          <p:cNvCxnSpPr>
            <a:cxnSpLocks/>
          </p:cNvCxnSpPr>
          <p:nvPr/>
        </p:nvCxnSpPr>
        <p:spPr>
          <a:xfrm>
            <a:off x="9717558" y="1956258"/>
            <a:ext cx="0" cy="152264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直線コネクタ 69">
            <a:extLst>
              <a:ext uri="{FF2B5EF4-FFF2-40B4-BE49-F238E27FC236}">
                <a16:creationId xmlns:a16="http://schemas.microsoft.com/office/drawing/2014/main" id="{7BA5D2D8-2E8E-4642-B112-8DFBE10E18BA}"/>
              </a:ext>
            </a:extLst>
          </p:cNvPr>
          <p:cNvCxnSpPr>
            <a:cxnSpLocks/>
          </p:cNvCxnSpPr>
          <p:nvPr/>
        </p:nvCxnSpPr>
        <p:spPr>
          <a:xfrm>
            <a:off x="9717558" y="3463923"/>
            <a:ext cx="0" cy="713609"/>
          </a:xfrm>
          <a:prstGeom prst="line">
            <a:avLst/>
          </a:prstGeom>
          <a:ln w="28575" cmpd="thinThick">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4" name="正方形/長方形 73">
            <a:extLst>
              <a:ext uri="{FF2B5EF4-FFF2-40B4-BE49-F238E27FC236}">
                <a16:creationId xmlns:a16="http://schemas.microsoft.com/office/drawing/2014/main" id="{84FE16A7-8857-4CB1-8A6C-06B3A21D176D}"/>
              </a:ext>
            </a:extLst>
          </p:cNvPr>
          <p:cNvSpPr/>
          <p:nvPr/>
        </p:nvSpPr>
        <p:spPr>
          <a:xfrm>
            <a:off x="10960192" y="1964633"/>
            <a:ext cx="528064" cy="116879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四角形: 角を丸くする 74">
            <a:extLst>
              <a:ext uri="{FF2B5EF4-FFF2-40B4-BE49-F238E27FC236}">
                <a16:creationId xmlns:a16="http://schemas.microsoft.com/office/drawing/2014/main" id="{F59F1FA9-B51E-4DE9-AECF-51BF4642FB1D}"/>
              </a:ext>
            </a:extLst>
          </p:cNvPr>
          <p:cNvSpPr/>
          <p:nvPr/>
        </p:nvSpPr>
        <p:spPr>
          <a:xfrm>
            <a:off x="11050474" y="2041207"/>
            <a:ext cx="361771" cy="480059"/>
          </a:xfrm>
          <a:prstGeom prst="roundRect">
            <a:avLst/>
          </a:prstGeom>
          <a:no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太陽 75">
            <a:extLst>
              <a:ext uri="{FF2B5EF4-FFF2-40B4-BE49-F238E27FC236}">
                <a16:creationId xmlns:a16="http://schemas.microsoft.com/office/drawing/2014/main" id="{9563912A-BBA1-419A-AF56-4AF957F10458}"/>
              </a:ext>
            </a:extLst>
          </p:cNvPr>
          <p:cNvSpPr/>
          <p:nvPr/>
        </p:nvSpPr>
        <p:spPr>
          <a:xfrm>
            <a:off x="11071109" y="2647363"/>
            <a:ext cx="135132" cy="135132"/>
          </a:xfrm>
          <a:prstGeom prst="su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太陽 76">
            <a:extLst>
              <a:ext uri="{FF2B5EF4-FFF2-40B4-BE49-F238E27FC236}">
                <a16:creationId xmlns:a16="http://schemas.microsoft.com/office/drawing/2014/main" id="{46827DAB-617C-4B45-9F3C-828200A163C1}"/>
              </a:ext>
            </a:extLst>
          </p:cNvPr>
          <p:cNvSpPr/>
          <p:nvPr/>
        </p:nvSpPr>
        <p:spPr>
          <a:xfrm>
            <a:off x="11076659" y="2891502"/>
            <a:ext cx="135132" cy="135132"/>
          </a:xfrm>
          <a:prstGeom prst="su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太陽 77">
            <a:extLst>
              <a:ext uri="{FF2B5EF4-FFF2-40B4-BE49-F238E27FC236}">
                <a16:creationId xmlns:a16="http://schemas.microsoft.com/office/drawing/2014/main" id="{58A42B5A-218F-43F7-B7C0-9CCDC29EDAFC}"/>
              </a:ext>
            </a:extLst>
          </p:cNvPr>
          <p:cNvSpPr/>
          <p:nvPr/>
        </p:nvSpPr>
        <p:spPr>
          <a:xfrm>
            <a:off x="11241747" y="2782486"/>
            <a:ext cx="135132" cy="135132"/>
          </a:xfrm>
          <a:prstGeom prst="sun">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四角形: 角を丸くする 78">
            <a:extLst>
              <a:ext uri="{FF2B5EF4-FFF2-40B4-BE49-F238E27FC236}">
                <a16:creationId xmlns:a16="http://schemas.microsoft.com/office/drawing/2014/main" id="{4079EDC3-6903-4037-BED6-9D896FC20BFC}"/>
              </a:ext>
            </a:extLst>
          </p:cNvPr>
          <p:cNvSpPr/>
          <p:nvPr/>
        </p:nvSpPr>
        <p:spPr>
          <a:xfrm>
            <a:off x="11071110" y="3730237"/>
            <a:ext cx="420200" cy="404435"/>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四角形: 角を丸くする 79">
            <a:extLst>
              <a:ext uri="{FF2B5EF4-FFF2-40B4-BE49-F238E27FC236}">
                <a16:creationId xmlns:a16="http://schemas.microsoft.com/office/drawing/2014/main" id="{5EE4EB9C-AAEC-4961-BF9E-79061696625E}"/>
              </a:ext>
            </a:extLst>
          </p:cNvPr>
          <p:cNvSpPr/>
          <p:nvPr/>
        </p:nvSpPr>
        <p:spPr>
          <a:xfrm>
            <a:off x="11050475" y="3210001"/>
            <a:ext cx="441358" cy="472649"/>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テキスト ボックス 80">
            <a:extLst>
              <a:ext uri="{FF2B5EF4-FFF2-40B4-BE49-F238E27FC236}">
                <a16:creationId xmlns:a16="http://schemas.microsoft.com/office/drawing/2014/main" id="{56923B82-DB43-4FE4-B9E8-AD55BE3E0CE8}"/>
              </a:ext>
            </a:extLst>
          </p:cNvPr>
          <p:cNvSpPr txBox="1"/>
          <p:nvPr/>
        </p:nvSpPr>
        <p:spPr>
          <a:xfrm>
            <a:off x="10730485" y="3569992"/>
            <a:ext cx="430887" cy="719411"/>
          </a:xfrm>
          <a:prstGeom prst="rect">
            <a:avLst/>
          </a:prstGeom>
          <a:noFill/>
          <a:ln w="19050">
            <a:noFill/>
          </a:ln>
        </p:spPr>
        <p:txBody>
          <a:bodyPr vert="eaVert" wrap="square" rtlCol="0" anchor="ctr">
            <a:spAutoFit/>
          </a:bodyPr>
          <a:lstStyle/>
          <a:p>
            <a:pPr algn="ctr"/>
            <a:r>
              <a:rPr kumimoji="1" lang="ja-JP" altLang="en-US" sz="1600" dirty="0"/>
              <a:t>洗濯機</a:t>
            </a:r>
          </a:p>
        </p:txBody>
      </p:sp>
      <p:sp>
        <p:nvSpPr>
          <p:cNvPr id="82" name="テキスト ボックス 81">
            <a:extLst>
              <a:ext uri="{FF2B5EF4-FFF2-40B4-BE49-F238E27FC236}">
                <a16:creationId xmlns:a16="http://schemas.microsoft.com/office/drawing/2014/main" id="{D9B54560-C020-483B-8195-26DF0261816E}"/>
              </a:ext>
            </a:extLst>
          </p:cNvPr>
          <p:cNvSpPr txBox="1"/>
          <p:nvPr/>
        </p:nvSpPr>
        <p:spPr>
          <a:xfrm>
            <a:off x="11029127" y="3092959"/>
            <a:ext cx="430887" cy="719411"/>
          </a:xfrm>
          <a:prstGeom prst="rect">
            <a:avLst/>
          </a:prstGeom>
          <a:noFill/>
          <a:ln w="19050">
            <a:noFill/>
          </a:ln>
        </p:spPr>
        <p:txBody>
          <a:bodyPr vert="eaVert" wrap="square" rtlCol="0" anchor="ctr">
            <a:spAutoFit/>
          </a:bodyPr>
          <a:lstStyle/>
          <a:p>
            <a:pPr algn="ctr"/>
            <a:r>
              <a:rPr lang="ja-JP" altLang="en-US" sz="1600" dirty="0"/>
              <a:t>冷蔵庫</a:t>
            </a:r>
            <a:endParaRPr kumimoji="1" lang="ja-JP" altLang="en-US" sz="1600" dirty="0"/>
          </a:p>
        </p:txBody>
      </p:sp>
      <p:sp>
        <p:nvSpPr>
          <p:cNvPr id="83" name="正方形/長方形 82">
            <a:extLst>
              <a:ext uri="{FF2B5EF4-FFF2-40B4-BE49-F238E27FC236}">
                <a16:creationId xmlns:a16="http://schemas.microsoft.com/office/drawing/2014/main" id="{AB14EA4D-4242-4CA0-8A05-49B56CAD32C3}"/>
              </a:ext>
            </a:extLst>
          </p:cNvPr>
          <p:cNvSpPr/>
          <p:nvPr/>
        </p:nvSpPr>
        <p:spPr>
          <a:xfrm>
            <a:off x="11452897" y="2648573"/>
            <a:ext cx="99850" cy="28739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テキスト ボックス 83">
            <a:extLst>
              <a:ext uri="{FF2B5EF4-FFF2-40B4-BE49-F238E27FC236}">
                <a16:creationId xmlns:a16="http://schemas.microsoft.com/office/drawing/2014/main" id="{2A6F203A-FCF1-465F-B6EC-859E71DE4104}"/>
              </a:ext>
            </a:extLst>
          </p:cNvPr>
          <p:cNvSpPr txBox="1"/>
          <p:nvPr/>
        </p:nvSpPr>
        <p:spPr>
          <a:xfrm>
            <a:off x="11525810" y="2295719"/>
            <a:ext cx="430887" cy="1006881"/>
          </a:xfrm>
          <a:prstGeom prst="rect">
            <a:avLst/>
          </a:prstGeom>
          <a:noFill/>
          <a:ln w="19050">
            <a:noFill/>
          </a:ln>
        </p:spPr>
        <p:txBody>
          <a:bodyPr vert="eaVert" wrap="square" rtlCol="0" anchor="ctr">
            <a:spAutoFit/>
          </a:bodyPr>
          <a:lstStyle/>
          <a:p>
            <a:pPr algn="ctr"/>
            <a:r>
              <a:rPr kumimoji="1" lang="ja-JP" altLang="en-US" sz="1600" b="1" dirty="0"/>
              <a:t>換気設備</a:t>
            </a:r>
          </a:p>
        </p:txBody>
      </p:sp>
      <p:sp>
        <p:nvSpPr>
          <p:cNvPr id="85" name="正方形/長方形 84">
            <a:extLst>
              <a:ext uri="{FF2B5EF4-FFF2-40B4-BE49-F238E27FC236}">
                <a16:creationId xmlns:a16="http://schemas.microsoft.com/office/drawing/2014/main" id="{CA5855DC-F08A-430F-8342-45D6F93EB65F}"/>
              </a:ext>
            </a:extLst>
          </p:cNvPr>
          <p:cNvSpPr/>
          <p:nvPr/>
        </p:nvSpPr>
        <p:spPr>
          <a:xfrm>
            <a:off x="3058368" y="2360552"/>
            <a:ext cx="86561" cy="53095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正方形/長方形 85">
            <a:extLst>
              <a:ext uri="{FF2B5EF4-FFF2-40B4-BE49-F238E27FC236}">
                <a16:creationId xmlns:a16="http://schemas.microsoft.com/office/drawing/2014/main" id="{406948B5-4CEB-459D-9A21-36227F8B7B1A}"/>
              </a:ext>
            </a:extLst>
          </p:cNvPr>
          <p:cNvSpPr/>
          <p:nvPr/>
        </p:nvSpPr>
        <p:spPr>
          <a:xfrm rot="16200000">
            <a:off x="8414713" y="6294800"/>
            <a:ext cx="95057" cy="302241"/>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テキスト ボックス 86">
            <a:extLst>
              <a:ext uri="{FF2B5EF4-FFF2-40B4-BE49-F238E27FC236}">
                <a16:creationId xmlns:a16="http://schemas.microsoft.com/office/drawing/2014/main" id="{AA1B12A1-B857-432F-A002-093B613975D2}"/>
              </a:ext>
            </a:extLst>
          </p:cNvPr>
          <p:cNvSpPr txBox="1"/>
          <p:nvPr/>
        </p:nvSpPr>
        <p:spPr>
          <a:xfrm>
            <a:off x="2618510" y="2433923"/>
            <a:ext cx="430887" cy="1016320"/>
          </a:xfrm>
          <a:prstGeom prst="rect">
            <a:avLst/>
          </a:prstGeom>
          <a:noFill/>
          <a:ln w="19050">
            <a:noFill/>
          </a:ln>
        </p:spPr>
        <p:txBody>
          <a:bodyPr vert="eaVert" wrap="square" rtlCol="0" anchor="ctr">
            <a:spAutoFit/>
          </a:bodyPr>
          <a:lstStyle/>
          <a:p>
            <a:pPr algn="ctr"/>
            <a:r>
              <a:rPr lang="ja-JP" altLang="en-US" sz="1600" dirty="0"/>
              <a:t>開閉窓</a:t>
            </a:r>
            <a:endParaRPr kumimoji="1" lang="ja-JP" altLang="en-US" sz="1600" dirty="0"/>
          </a:p>
        </p:txBody>
      </p:sp>
      <p:sp>
        <p:nvSpPr>
          <p:cNvPr id="90" name="フレーム 89">
            <a:extLst>
              <a:ext uri="{FF2B5EF4-FFF2-40B4-BE49-F238E27FC236}">
                <a16:creationId xmlns:a16="http://schemas.microsoft.com/office/drawing/2014/main" id="{9FCA01B3-5B13-4C21-BEEF-978B5ED87DBB}"/>
              </a:ext>
            </a:extLst>
          </p:cNvPr>
          <p:cNvSpPr/>
          <p:nvPr/>
        </p:nvSpPr>
        <p:spPr>
          <a:xfrm>
            <a:off x="4988748" y="4023230"/>
            <a:ext cx="469964" cy="469964"/>
          </a:xfrm>
          <a:prstGeom prst="fram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91" name="フレーム 90">
            <a:extLst>
              <a:ext uri="{FF2B5EF4-FFF2-40B4-BE49-F238E27FC236}">
                <a16:creationId xmlns:a16="http://schemas.microsoft.com/office/drawing/2014/main" id="{6B23E457-DA82-4B60-A153-06767CB3CDA6}"/>
              </a:ext>
            </a:extLst>
          </p:cNvPr>
          <p:cNvSpPr/>
          <p:nvPr/>
        </p:nvSpPr>
        <p:spPr>
          <a:xfrm>
            <a:off x="8356561" y="4023230"/>
            <a:ext cx="469964" cy="469964"/>
          </a:xfrm>
          <a:prstGeom prst="fram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92" name="テキスト ボックス 91">
            <a:extLst>
              <a:ext uri="{FF2B5EF4-FFF2-40B4-BE49-F238E27FC236}">
                <a16:creationId xmlns:a16="http://schemas.microsoft.com/office/drawing/2014/main" id="{8FC8F927-6E7D-43CF-B2AF-4213D931BDBB}"/>
              </a:ext>
            </a:extLst>
          </p:cNvPr>
          <p:cNvSpPr txBox="1"/>
          <p:nvPr/>
        </p:nvSpPr>
        <p:spPr>
          <a:xfrm>
            <a:off x="4766530" y="4498191"/>
            <a:ext cx="914400" cy="338554"/>
          </a:xfrm>
          <a:prstGeom prst="rect">
            <a:avLst/>
          </a:prstGeom>
          <a:noFill/>
          <a:ln w="9525">
            <a:noFill/>
          </a:ln>
        </p:spPr>
        <p:txBody>
          <a:bodyPr wrap="square" rtlCol="0" anchor="ctr">
            <a:spAutoFit/>
          </a:bodyPr>
          <a:lstStyle/>
          <a:p>
            <a:pPr algn="ctr"/>
            <a:r>
              <a:rPr kumimoji="1" lang="ja-JP" altLang="en-US" sz="1600" b="1" dirty="0"/>
              <a:t>空調機</a:t>
            </a:r>
          </a:p>
        </p:txBody>
      </p:sp>
      <p:sp>
        <p:nvSpPr>
          <p:cNvPr id="93" name="テキスト ボックス 92">
            <a:extLst>
              <a:ext uri="{FF2B5EF4-FFF2-40B4-BE49-F238E27FC236}">
                <a16:creationId xmlns:a16="http://schemas.microsoft.com/office/drawing/2014/main" id="{36EE1110-4F67-4703-BA6A-2D7645EC9138}"/>
              </a:ext>
            </a:extLst>
          </p:cNvPr>
          <p:cNvSpPr txBox="1"/>
          <p:nvPr/>
        </p:nvSpPr>
        <p:spPr>
          <a:xfrm>
            <a:off x="8176801" y="4484501"/>
            <a:ext cx="914400" cy="338554"/>
          </a:xfrm>
          <a:prstGeom prst="rect">
            <a:avLst/>
          </a:prstGeom>
          <a:noFill/>
          <a:ln w="9525">
            <a:noFill/>
          </a:ln>
        </p:spPr>
        <p:txBody>
          <a:bodyPr wrap="square" rtlCol="0" anchor="ctr">
            <a:spAutoFit/>
          </a:bodyPr>
          <a:lstStyle/>
          <a:p>
            <a:pPr algn="ctr"/>
            <a:r>
              <a:rPr kumimoji="1" lang="ja-JP" altLang="en-US" sz="1600" b="1" dirty="0"/>
              <a:t>空調機</a:t>
            </a:r>
          </a:p>
        </p:txBody>
      </p:sp>
      <p:sp>
        <p:nvSpPr>
          <p:cNvPr id="94" name="テキスト ボックス 93">
            <a:extLst>
              <a:ext uri="{FF2B5EF4-FFF2-40B4-BE49-F238E27FC236}">
                <a16:creationId xmlns:a16="http://schemas.microsoft.com/office/drawing/2014/main" id="{4EAF97BE-CF35-47D3-87E5-3CAD676A5DEE}"/>
              </a:ext>
            </a:extLst>
          </p:cNvPr>
          <p:cNvSpPr txBox="1"/>
          <p:nvPr/>
        </p:nvSpPr>
        <p:spPr>
          <a:xfrm>
            <a:off x="7867910" y="6547729"/>
            <a:ext cx="1264020" cy="338554"/>
          </a:xfrm>
          <a:prstGeom prst="rect">
            <a:avLst/>
          </a:prstGeom>
          <a:noFill/>
          <a:ln w="9525">
            <a:noFill/>
          </a:ln>
        </p:spPr>
        <p:txBody>
          <a:bodyPr wrap="square" rtlCol="0" anchor="ctr">
            <a:spAutoFit/>
          </a:bodyPr>
          <a:lstStyle/>
          <a:p>
            <a:pPr algn="ctr"/>
            <a:r>
              <a:rPr lang="ja-JP" altLang="en-US" sz="1600" b="1" dirty="0"/>
              <a:t>換気設備</a:t>
            </a:r>
            <a:endParaRPr kumimoji="1" lang="ja-JP" altLang="en-US" sz="1600" b="1" dirty="0"/>
          </a:p>
        </p:txBody>
      </p:sp>
      <p:sp>
        <p:nvSpPr>
          <p:cNvPr id="95" name="正方形/長方形 94">
            <a:extLst>
              <a:ext uri="{FF2B5EF4-FFF2-40B4-BE49-F238E27FC236}">
                <a16:creationId xmlns:a16="http://schemas.microsoft.com/office/drawing/2014/main" id="{6974CB21-1B16-4B2B-9B50-1CDB54CA7424}"/>
              </a:ext>
            </a:extLst>
          </p:cNvPr>
          <p:cNvSpPr/>
          <p:nvPr/>
        </p:nvSpPr>
        <p:spPr>
          <a:xfrm>
            <a:off x="3100351" y="2887448"/>
            <a:ext cx="86561" cy="53095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2" name="直線矢印コネクタ 101">
            <a:extLst>
              <a:ext uri="{FF2B5EF4-FFF2-40B4-BE49-F238E27FC236}">
                <a16:creationId xmlns:a16="http://schemas.microsoft.com/office/drawing/2014/main" id="{8B50EA2C-AA71-4C08-B8C0-75E8BCF02544}"/>
              </a:ext>
            </a:extLst>
          </p:cNvPr>
          <p:cNvCxnSpPr>
            <a:cxnSpLocks/>
          </p:cNvCxnSpPr>
          <p:nvPr/>
        </p:nvCxnSpPr>
        <p:spPr>
          <a:xfrm flipV="1">
            <a:off x="9719262" y="2183765"/>
            <a:ext cx="1768994" cy="14976"/>
          </a:xfrm>
          <a:prstGeom prst="straightConnector1">
            <a:avLst/>
          </a:prstGeom>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03" name="直線矢印コネクタ 102">
            <a:extLst>
              <a:ext uri="{FF2B5EF4-FFF2-40B4-BE49-F238E27FC236}">
                <a16:creationId xmlns:a16="http://schemas.microsoft.com/office/drawing/2014/main" id="{0AF9D57A-031F-4D73-8FE5-8E11436152A0}"/>
              </a:ext>
            </a:extLst>
          </p:cNvPr>
          <p:cNvCxnSpPr>
            <a:cxnSpLocks/>
          </p:cNvCxnSpPr>
          <p:nvPr/>
        </p:nvCxnSpPr>
        <p:spPr>
          <a:xfrm>
            <a:off x="11206241" y="5580783"/>
            <a:ext cx="17983" cy="868838"/>
          </a:xfrm>
          <a:prstGeom prst="straightConnector1">
            <a:avLst/>
          </a:prstGeom>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05" name="直線矢印コネクタ 104">
            <a:extLst>
              <a:ext uri="{FF2B5EF4-FFF2-40B4-BE49-F238E27FC236}">
                <a16:creationId xmlns:a16="http://schemas.microsoft.com/office/drawing/2014/main" id="{688EB341-7875-419D-8E3C-9BBA48E171C0}"/>
              </a:ext>
            </a:extLst>
          </p:cNvPr>
          <p:cNvCxnSpPr>
            <a:cxnSpLocks/>
          </p:cNvCxnSpPr>
          <p:nvPr/>
        </p:nvCxnSpPr>
        <p:spPr>
          <a:xfrm flipH="1">
            <a:off x="4239633" y="1981624"/>
            <a:ext cx="5772" cy="2377357"/>
          </a:xfrm>
          <a:prstGeom prst="straightConnector1">
            <a:avLst/>
          </a:prstGeom>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11" name="直線矢印コネクタ 110">
            <a:extLst>
              <a:ext uri="{FF2B5EF4-FFF2-40B4-BE49-F238E27FC236}">
                <a16:creationId xmlns:a16="http://schemas.microsoft.com/office/drawing/2014/main" id="{5C139C77-4501-43C3-98EE-FFACC61415B3}"/>
              </a:ext>
            </a:extLst>
          </p:cNvPr>
          <p:cNvCxnSpPr>
            <a:cxnSpLocks/>
          </p:cNvCxnSpPr>
          <p:nvPr/>
        </p:nvCxnSpPr>
        <p:spPr>
          <a:xfrm flipH="1">
            <a:off x="4675613" y="1942624"/>
            <a:ext cx="8522" cy="4506997"/>
          </a:xfrm>
          <a:prstGeom prst="straightConnector1">
            <a:avLst/>
          </a:prstGeom>
          <a:ln w="28575">
            <a:solidFill>
              <a:schemeClr val="tx1"/>
            </a:solidFill>
            <a:prstDash val="sys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113" name="直線矢印コネクタ 112">
            <a:extLst>
              <a:ext uri="{FF2B5EF4-FFF2-40B4-BE49-F238E27FC236}">
                <a16:creationId xmlns:a16="http://schemas.microsoft.com/office/drawing/2014/main" id="{F0BC96A3-C1A3-49D6-9256-B9C4E6296142}"/>
              </a:ext>
            </a:extLst>
          </p:cNvPr>
          <p:cNvCxnSpPr>
            <a:cxnSpLocks/>
          </p:cNvCxnSpPr>
          <p:nvPr/>
        </p:nvCxnSpPr>
        <p:spPr>
          <a:xfrm>
            <a:off x="10068332" y="6196592"/>
            <a:ext cx="1384565" cy="11887"/>
          </a:xfrm>
          <a:prstGeom prst="straightConnector1">
            <a:avLst/>
          </a:prstGeom>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20" name="直線矢印コネクタ 119">
            <a:extLst>
              <a:ext uri="{FF2B5EF4-FFF2-40B4-BE49-F238E27FC236}">
                <a16:creationId xmlns:a16="http://schemas.microsoft.com/office/drawing/2014/main" id="{D278CBD4-DA3D-458B-87FC-F358D10708E0}"/>
              </a:ext>
            </a:extLst>
          </p:cNvPr>
          <p:cNvCxnSpPr>
            <a:cxnSpLocks/>
          </p:cNvCxnSpPr>
          <p:nvPr/>
        </p:nvCxnSpPr>
        <p:spPr>
          <a:xfrm>
            <a:off x="10014378" y="2031722"/>
            <a:ext cx="3186" cy="2147085"/>
          </a:xfrm>
          <a:prstGeom prst="straightConnector1">
            <a:avLst/>
          </a:prstGeom>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30" name="テキスト ボックス 129">
            <a:extLst>
              <a:ext uri="{FF2B5EF4-FFF2-40B4-BE49-F238E27FC236}">
                <a16:creationId xmlns:a16="http://schemas.microsoft.com/office/drawing/2014/main" id="{2F30F6EB-7642-4180-8C63-E8FEFBC69344}"/>
              </a:ext>
            </a:extLst>
          </p:cNvPr>
          <p:cNvSpPr txBox="1"/>
          <p:nvPr/>
        </p:nvSpPr>
        <p:spPr>
          <a:xfrm>
            <a:off x="6835178" y="2271077"/>
            <a:ext cx="726164" cy="369332"/>
          </a:xfrm>
          <a:prstGeom prst="rect">
            <a:avLst/>
          </a:prstGeom>
          <a:noFill/>
          <a:ln w="9525">
            <a:noFill/>
          </a:ln>
        </p:spPr>
        <p:txBody>
          <a:bodyPr wrap="square" rtlCol="0" anchor="ctr">
            <a:spAutoFit/>
          </a:bodyPr>
          <a:lstStyle/>
          <a:p>
            <a:pPr algn="ctr"/>
            <a:r>
              <a:rPr kumimoji="1" lang="en-US" altLang="ja-JP" dirty="0"/>
              <a:t>6.5</a:t>
            </a:r>
            <a:r>
              <a:rPr kumimoji="1" lang="ja-JP" altLang="en-US" dirty="0" err="1"/>
              <a:t>ｍ</a:t>
            </a:r>
            <a:endParaRPr kumimoji="1" lang="en-US" altLang="ja-JP" dirty="0"/>
          </a:p>
        </p:txBody>
      </p:sp>
      <p:sp>
        <p:nvSpPr>
          <p:cNvPr id="131" name="テキスト ボックス 130">
            <a:extLst>
              <a:ext uri="{FF2B5EF4-FFF2-40B4-BE49-F238E27FC236}">
                <a16:creationId xmlns:a16="http://schemas.microsoft.com/office/drawing/2014/main" id="{D9C810B4-C6BF-4E8D-97DB-34D6968E32CE}"/>
              </a:ext>
            </a:extLst>
          </p:cNvPr>
          <p:cNvSpPr txBox="1"/>
          <p:nvPr/>
        </p:nvSpPr>
        <p:spPr>
          <a:xfrm>
            <a:off x="4474372" y="4999264"/>
            <a:ext cx="1239826" cy="369332"/>
          </a:xfrm>
          <a:prstGeom prst="rect">
            <a:avLst/>
          </a:prstGeom>
          <a:noFill/>
          <a:ln w="9525">
            <a:noFill/>
          </a:ln>
        </p:spPr>
        <p:txBody>
          <a:bodyPr wrap="square" rtlCol="0" anchor="ctr">
            <a:spAutoFit/>
          </a:bodyPr>
          <a:lstStyle/>
          <a:p>
            <a:pPr algn="ctr"/>
            <a:r>
              <a:rPr lang="ja-JP" altLang="en-US" dirty="0"/>
              <a:t>（</a:t>
            </a:r>
            <a:r>
              <a:rPr lang="en-US" altLang="ja-JP" dirty="0"/>
              <a:t>5.2</a:t>
            </a:r>
            <a:r>
              <a:rPr kumimoji="1" lang="ja-JP" altLang="en-US" dirty="0"/>
              <a:t>ｍ）</a:t>
            </a:r>
            <a:endParaRPr kumimoji="1" lang="en-US" altLang="ja-JP" dirty="0"/>
          </a:p>
        </p:txBody>
      </p:sp>
      <p:sp>
        <p:nvSpPr>
          <p:cNvPr id="132" name="テキスト ボックス 131">
            <a:extLst>
              <a:ext uri="{FF2B5EF4-FFF2-40B4-BE49-F238E27FC236}">
                <a16:creationId xmlns:a16="http://schemas.microsoft.com/office/drawing/2014/main" id="{D3A6F83F-F033-4CBD-AFE9-D880E760FCD4}"/>
              </a:ext>
            </a:extLst>
          </p:cNvPr>
          <p:cNvSpPr txBox="1"/>
          <p:nvPr/>
        </p:nvSpPr>
        <p:spPr>
          <a:xfrm>
            <a:off x="3442566" y="3874855"/>
            <a:ext cx="726164" cy="369332"/>
          </a:xfrm>
          <a:prstGeom prst="rect">
            <a:avLst/>
          </a:prstGeom>
          <a:noFill/>
          <a:ln w="9525">
            <a:noFill/>
          </a:ln>
        </p:spPr>
        <p:txBody>
          <a:bodyPr wrap="square" rtlCol="0" anchor="ctr">
            <a:spAutoFit/>
          </a:bodyPr>
          <a:lstStyle/>
          <a:p>
            <a:pPr algn="ctr"/>
            <a:r>
              <a:rPr kumimoji="1" lang="en-US" altLang="ja-JP" dirty="0"/>
              <a:t>1.8</a:t>
            </a:r>
            <a:r>
              <a:rPr kumimoji="1" lang="ja-JP" altLang="en-US" dirty="0" err="1"/>
              <a:t>ｍ</a:t>
            </a:r>
            <a:endParaRPr kumimoji="1" lang="en-US" altLang="ja-JP" dirty="0"/>
          </a:p>
        </p:txBody>
      </p:sp>
      <p:sp>
        <p:nvSpPr>
          <p:cNvPr id="136" name="テキスト ボックス 135">
            <a:extLst>
              <a:ext uri="{FF2B5EF4-FFF2-40B4-BE49-F238E27FC236}">
                <a16:creationId xmlns:a16="http://schemas.microsoft.com/office/drawing/2014/main" id="{52E3160A-89E2-4047-82B3-4F3FC4990A4A}"/>
              </a:ext>
            </a:extLst>
          </p:cNvPr>
          <p:cNvSpPr txBox="1"/>
          <p:nvPr/>
        </p:nvSpPr>
        <p:spPr>
          <a:xfrm>
            <a:off x="3572756" y="2856252"/>
            <a:ext cx="726164" cy="369332"/>
          </a:xfrm>
          <a:prstGeom prst="rect">
            <a:avLst/>
          </a:prstGeom>
          <a:noFill/>
          <a:ln w="9525">
            <a:noFill/>
          </a:ln>
        </p:spPr>
        <p:txBody>
          <a:bodyPr wrap="square" rtlCol="0" anchor="ctr">
            <a:spAutoFit/>
          </a:bodyPr>
          <a:lstStyle/>
          <a:p>
            <a:pPr algn="ctr"/>
            <a:r>
              <a:rPr lang="en-US" altLang="ja-JP" dirty="0"/>
              <a:t>2.7</a:t>
            </a:r>
            <a:r>
              <a:rPr kumimoji="1" lang="ja-JP" altLang="en-US" dirty="0" err="1"/>
              <a:t>ｍ</a:t>
            </a:r>
            <a:endParaRPr kumimoji="1" lang="en-US" altLang="ja-JP" dirty="0"/>
          </a:p>
        </p:txBody>
      </p:sp>
      <p:sp>
        <p:nvSpPr>
          <p:cNvPr id="137" name="テキスト ボックス 136">
            <a:extLst>
              <a:ext uri="{FF2B5EF4-FFF2-40B4-BE49-F238E27FC236}">
                <a16:creationId xmlns:a16="http://schemas.microsoft.com/office/drawing/2014/main" id="{A499FE7F-CD71-4B8A-8BFD-984FD23B6597}"/>
              </a:ext>
            </a:extLst>
          </p:cNvPr>
          <p:cNvSpPr txBox="1"/>
          <p:nvPr/>
        </p:nvSpPr>
        <p:spPr>
          <a:xfrm>
            <a:off x="11338811" y="4933825"/>
            <a:ext cx="726164" cy="369332"/>
          </a:xfrm>
          <a:prstGeom prst="rect">
            <a:avLst/>
          </a:prstGeom>
          <a:noFill/>
          <a:ln w="9525">
            <a:noFill/>
          </a:ln>
        </p:spPr>
        <p:txBody>
          <a:bodyPr wrap="square" rtlCol="0" anchor="ctr">
            <a:spAutoFit/>
          </a:bodyPr>
          <a:lstStyle/>
          <a:p>
            <a:pPr algn="ctr"/>
            <a:r>
              <a:rPr kumimoji="1" lang="en-US" altLang="ja-JP" dirty="0"/>
              <a:t>1.2</a:t>
            </a:r>
            <a:r>
              <a:rPr kumimoji="1" lang="ja-JP" altLang="en-US" dirty="0" err="1"/>
              <a:t>ｍ</a:t>
            </a:r>
            <a:endParaRPr kumimoji="1" lang="en-US" altLang="ja-JP" dirty="0"/>
          </a:p>
        </p:txBody>
      </p:sp>
      <p:sp>
        <p:nvSpPr>
          <p:cNvPr id="138" name="テキスト ボックス 137">
            <a:extLst>
              <a:ext uri="{FF2B5EF4-FFF2-40B4-BE49-F238E27FC236}">
                <a16:creationId xmlns:a16="http://schemas.microsoft.com/office/drawing/2014/main" id="{24714481-7223-4BAC-929F-42536C0B9250}"/>
              </a:ext>
            </a:extLst>
          </p:cNvPr>
          <p:cNvSpPr txBox="1"/>
          <p:nvPr/>
        </p:nvSpPr>
        <p:spPr>
          <a:xfrm>
            <a:off x="10245459" y="6157306"/>
            <a:ext cx="726164" cy="369332"/>
          </a:xfrm>
          <a:prstGeom prst="rect">
            <a:avLst/>
          </a:prstGeom>
          <a:noFill/>
          <a:ln w="9525">
            <a:noFill/>
          </a:ln>
        </p:spPr>
        <p:txBody>
          <a:bodyPr wrap="square" rtlCol="0" anchor="ctr">
            <a:spAutoFit/>
          </a:bodyPr>
          <a:lstStyle/>
          <a:p>
            <a:pPr algn="ctr"/>
            <a:r>
              <a:rPr kumimoji="1" lang="en-US" altLang="ja-JP" dirty="0"/>
              <a:t>2.2</a:t>
            </a:r>
            <a:r>
              <a:rPr kumimoji="1" lang="ja-JP" altLang="en-US" dirty="0" err="1"/>
              <a:t>ｍ</a:t>
            </a:r>
            <a:endParaRPr kumimoji="1" lang="en-US" altLang="ja-JP" dirty="0"/>
          </a:p>
        </p:txBody>
      </p:sp>
      <p:sp>
        <p:nvSpPr>
          <p:cNvPr id="139" name="テキスト ボックス 138">
            <a:extLst>
              <a:ext uri="{FF2B5EF4-FFF2-40B4-BE49-F238E27FC236}">
                <a16:creationId xmlns:a16="http://schemas.microsoft.com/office/drawing/2014/main" id="{F523F64C-8C70-42D9-AF26-2AF5A26A0A7C}"/>
              </a:ext>
            </a:extLst>
          </p:cNvPr>
          <p:cNvSpPr txBox="1"/>
          <p:nvPr/>
        </p:nvSpPr>
        <p:spPr>
          <a:xfrm>
            <a:off x="10055790" y="2154897"/>
            <a:ext cx="726164" cy="369332"/>
          </a:xfrm>
          <a:prstGeom prst="rect">
            <a:avLst/>
          </a:prstGeom>
          <a:noFill/>
          <a:ln w="9525">
            <a:noFill/>
          </a:ln>
        </p:spPr>
        <p:txBody>
          <a:bodyPr wrap="square" rtlCol="0" anchor="ctr">
            <a:spAutoFit/>
          </a:bodyPr>
          <a:lstStyle/>
          <a:p>
            <a:pPr algn="ctr"/>
            <a:r>
              <a:rPr kumimoji="1" lang="en-US" altLang="ja-JP" dirty="0"/>
              <a:t>2.</a:t>
            </a:r>
            <a:r>
              <a:rPr lang="en-US" altLang="ja-JP" dirty="0"/>
              <a:t>8</a:t>
            </a:r>
            <a:r>
              <a:rPr kumimoji="1" lang="ja-JP" altLang="en-US" dirty="0" err="1"/>
              <a:t>ｍ</a:t>
            </a:r>
            <a:endParaRPr kumimoji="1" lang="en-US" altLang="ja-JP" dirty="0"/>
          </a:p>
        </p:txBody>
      </p:sp>
      <p:sp>
        <p:nvSpPr>
          <p:cNvPr id="142" name="テキスト ボックス 141">
            <a:extLst>
              <a:ext uri="{FF2B5EF4-FFF2-40B4-BE49-F238E27FC236}">
                <a16:creationId xmlns:a16="http://schemas.microsoft.com/office/drawing/2014/main" id="{858B4B69-61DD-48F7-A809-0C877BDF78DB}"/>
              </a:ext>
            </a:extLst>
          </p:cNvPr>
          <p:cNvSpPr txBox="1"/>
          <p:nvPr/>
        </p:nvSpPr>
        <p:spPr>
          <a:xfrm>
            <a:off x="10008772" y="3739278"/>
            <a:ext cx="726164" cy="369332"/>
          </a:xfrm>
          <a:prstGeom prst="rect">
            <a:avLst/>
          </a:prstGeom>
          <a:noFill/>
          <a:ln w="9525">
            <a:noFill/>
          </a:ln>
        </p:spPr>
        <p:txBody>
          <a:bodyPr wrap="square" rtlCol="0" anchor="ctr">
            <a:spAutoFit/>
          </a:bodyPr>
          <a:lstStyle/>
          <a:p>
            <a:pPr algn="ctr"/>
            <a:r>
              <a:rPr kumimoji="1" lang="en-US" altLang="ja-JP" dirty="0"/>
              <a:t>3.5</a:t>
            </a:r>
            <a:r>
              <a:rPr kumimoji="1" lang="ja-JP" altLang="en-US" dirty="0" err="1"/>
              <a:t>ｍ</a:t>
            </a:r>
            <a:endParaRPr kumimoji="1" lang="en-US" altLang="ja-JP" dirty="0"/>
          </a:p>
        </p:txBody>
      </p:sp>
      <p:sp>
        <p:nvSpPr>
          <p:cNvPr id="144" name="正方形/長方形 143">
            <a:extLst>
              <a:ext uri="{FF2B5EF4-FFF2-40B4-BE49-F238E27FC236}">
                <a16:creationId xmlns:a16="http://schemas.microsoft.com/office/drawing/2014/main" id="{8C426D3F-E297-4FC0-9BD1-941274E4D0FD}"/>
              </a:ext>
            </a:extLst>
          </p:cNvPr>
          <p:cNvSpPr/>
          <p:nvPr/>
        </p:nvSpPr>
        <p:spPr>
          <a:xfrm>
            <a:off x="4463191" y="2305182"/>
            <a:ext cx="78858" cy="1553793"/>
          </a:xfrm>
          <a:prstGeom prst="rect">
            <a:avLst/>
          </a:prstGeom>
          <a:solidFill>
            <a:schemeClr val="accent4">
              <a:lumMod val="75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3" name="テキスト ボックス 142">
            <a:extLst>
              <a:ext uri="{FF2B5EF4-FFF2-40B4-BE49-F238E27FC236}">
                <a16:creationId xmlns:a16="http://schemas.microsoft.com/office/drawing/2014/main" id="{84CAD3D8-E562-4A05-9737-1CB10A1D5CFD}"/>
              </a:ext>
            </a:extLst>
          </p:cNvPr>
          <p:cNvSpPr txBox="1"/>
          <p:nvPr/>
        </p:nvSpPr>
        <p:spPr>
          <a:xfrm>
            <a:off x="3170616" y="4367418"/>
            <a:ext cx="868347" cy="338554"/>
          </a:xfrm>
          <a:prstGeom prst="rect">
            <a:avLst/>
          </a:prstGeom>
          <a:noFill/>
          <a:ln w="28575">
            <a:solidFill>
              <a:schemeClr val="tx1"/>
            </a:solidFill>
          </a:ln>
        </p:spPr>
        <p:txBody>
          <a:bodyPr wrap="square" rtlCol="0" anchor="ctr">
            <a:spAutoFit/>
          </a:bodyPr>
          <a:lstStyle/>
          <a:p>
            <a:pPr algn="ctr"/>
            <a:r>
              <a:rPr lang="ja-JP" altLang="en-US" sz="1600" b="1" dirty="0"/>
              <a:t>本　棚</a:t>
            </a:r>
            <a:endParaRPr kumimoji="1" lang="en-US" altLang="ja-JP" sz="1600" b="1" dirty="0"/>
          </a:p>
        </p:txBody>
      </p:sp>
      <p:sp>
        <p:nvSpPr>
          <p:cNvPr id="88" name="テキスト ボックス 87">
            <a:extLst>
              <a:ext uri="{FF2B5EF4-FFF2-40B4-BE49-F238E27FC236}">
                <a16:creationId xmlns:a16="http://schemas.microsoft.com/office/drawing/2014/main" id="{070DD424-9F05-4734-99E5-92AEFFC64DA1}"/>
              </a:ext>
            </a:extLst>
          </p:cNvPr>
          <p:cNvSpPr txBox="1"/>
          <p:nvPr/>
        </p:nvSpPr>
        <p:spPr>
          <a:xfrm>
            <a:off x="4162276" y="2580986"/>
            <a:ext cx="382086" cy="830997"/>
          </a:xfrm>
          <a:prstGeom prst="rect">
            <a:avLst/>
          </a:prstGeom>
          <a:noFill/>
          <a:ln w="9525">
            <a:noFill/>
          </a:ln>
        </p:spPr>
        <p:txBody>
          <a:bodyPr wrap="square" rtlCol="0" anchor="ctr">
            <a:spAutoFit/>
          </a:bodyPr>
          <a:lstStyle/>
          <a:p>
            <a:pPr algn="ctr"/>
            <a:r>
              <a:rPr lang="ja-JP" altLang="en-US" sz="1600" b="1" dirty="0"/>
              <a:t>間仕切</a:t>
            </a:r>
            <a:endParaRPr kumimoji="1" lang="ja-JP" altLang="en-US" sz="1600" b="1" dirty="0"/>
          </a:p>
        </p:txBody>
      </p:sp>
      <p:cxnSp>
        <p:nvCxnSpPr>
          <p:cNvPr id="101" name="直線矢印コネクタ 100">
            <a:extLst>
              <a:ext uri="{FF2B5EF4-FFF2-40B4-BE49-F238E27FC236}">
                <a16:creationId xmlns:a16="http://schemas.microsoft.com/office/drawing/2014/main" id="{127E2D46-38EF-431A-B26F-63B4B2525D9B}"/>
              </a:ext>
            </a:extLst>
          </p:cNvPr>
          <p:cNvCxnSpPr>
            <a:cxnSpLocks/>
          </p:cNvCxnSpPr>
          <p:nvPr/>
        </p:nvCxnSpPr>
        <p:spPr>
          <a:xfrm>
            <a:off x="3124291" y="3884981"/>
            <a:ext cx="1356384" cy="0"/>
          </a:xfrm>
          <a:prstGeom prst="straightConnector1">
            <a:avLst/>
          </a:prstGeom>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71FD4DC1-F7CB-4FEF-8086-DA28D94FEF1F}"/>
              </a:ext>
            </a:extLst>
          </p:cNvPr>
          <p:cNvSpPr txBox="1"/>
          <p:nvPr/>
        </p:nvSpPr>
        <p:spPr>
          <a:xfrm>
            <a:off x="3181003" y="5555803"/>
            <a:ext cx="1255552" cy="338554"/>
          </a:xfrm>
          <a:prstGeom prst="rect">
            <a:avLst/>
          </a:prstGeom>
          <a:noFill/>
          <a:ln w="28575">
            <a:solidFill>
              <a:schemeClr val="tx1"/>
            </a:solidFill>
          </a:ln>
        </p:spPr>
        <p:txBody>
          <a:bodyPr wrap="square" rtlCol="0" anchor="ctr">
            <a:spAutoFit/>
          </a:bodyPr>
          <a:lstStyle/>
          <a:p>
            <a:pPr algn="ctr"/>
            <a:r>
              <a:rPr kumimoji="1" lang="ja-JP" altLang="en-US" sz="1600" b="1" dirty="0"/>
              <a:t>カウンター</a:t>
            </a:r>
          </a:p>
        </p:txBody>
      </p:sp>
      <p:cxnSp>
        <p:nvCxnSpPr>
          <p:cNvPr id="115" name="直線コネクタ 114">
            <a:extLst>
              <a:ext uri="{FF2B5EF4-FFF2-40B4-BE49-F238E27FC236}">
                <a16:creationId xmlns:a16="http://schemas.microsoft.com/office/drawing/2014/main" id="{5FCE25A2-B0C1-4ACC-9A8A-0B785D0B68AA}"/>
              </a:ext>
            </a:extLst>
          </p:cNvPr>
          <p:cNvCxnSpPr>
            <a:cxnSpLocks/>
          </p:cNvCxnSpPr>
          <p:nvPr/>
        </p:nvCxnSpPr>
        <p:spPr>
          <a:xfrm>
            <a:off x="9980198" y="5509605"/>
            <a:ext cx="1453475" cy="0"/>
          </a:xfrm>
          <a:prstGeom prst="line">
            <a:avLst/>
          </a:prstGeom>
          <a:ln w="76200">
            <a:solidFill>
              <a:srgbClr val="F088DA"/>
            </a:solidFill>
          </a:ln>
        </p:spPr>
        <p:style>
          <a:lnRef idx="1">
            <a:schemeClr val="accent1"/>
          </a:lnRef>
          <a:fillRef idx="0">
            <a:schemeClr val="accent1"/>
          </a:fillRef>
          <a:effectRef idx="0">
            <a:schemeClr val="accent1"/>
          </a:effectRef>
          <a:fontRef idx="minor">
            <a:schemeClr val="tx1"/>
          </a:fontRef>
        </p:style>
      </p:cxnSp>
      <p:sp>
        <p:nvSpPr>
          <p:cNvPr id="118" name="正方形/長方形 117">
            <a:extLst>
              <a:ext uri="{FF2B5EF4-FFF2-40B4-BE49-F238E27FC236}">
                <a16:creationId xmlns:a16="http://schemas.microsoft.com/office/drawing/2014/main" id="{1D5F8795-A86A-4B92-BC0B-62FD95673775}"/>
              </a:ext>
            </a:extLst>
          </p:cNvPr>
          <p:cNvSpPr/>
          <p:nvPr/>
        </p:nvSpPr>
        <p:spPr>
          <a:xfrm>
            <a:off x="580901" y="547397"/>
            <a:ext cx="434501" cy="674024"/>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テキスト ボックス 118">
            <a:extLst>
              <a:ext uri="{FF2B5EF4-FFF2-40B4-BE49-F238E27FC236}">
                <a16:creationId xmlns:a16="http://schemas.microsoft.com/office/drawing/2014/main" id="{E9BA4E4D-5E8D-4F88-817A-5D89EAAFB450}"/>
              </a:ext>
            </a:extLst>
          </p:cNvPr>
          <p:cNvSpPr txBox="1"/>
          <p:nvPr/>
        </p:nvSpPr>
        <p:spPr>
          <a:xfrm>
            <a:off x="1015402" y="717046"/>
            <a:ext cx="914400" cy="338554"/>
          </a:xfrm>
          <a:prstGeom prst="rect">
            <a:avLst/>
          </a:prstGeom>
          <a:noFill/>
          <a:ln w="9525">
            <a:noFill/>
          </a:ln>
        </p:spPr>
        <p:txBody>
          <a:bodyPr wrap="square" rtlCol="0" anchor="ctr">
            <a:spAutoFit/>
          </a:bodyPr>
          <a:lstStyle/>
          <a:p>
            <a:pPr algn="ctr"/>
            <a:r>
              <a:rPr kumimoji="1" lang="ja-JP" altLang="en-US" sz="1600" b="1" dirty="0"/>
              <a:t>待合所</a:t>
            </a:r>
          </a:p>
        </p:txBody>
      </p:sp>
      <p:sp>
        <p:nvSpPr>
          <p:cNvPr id="125" name="正方形/長方形 124">
            <a:extLst>
              <a:ext uri="{FF2B5EF4-FFF2-40B4-BE49-F238E27FC236}">
                <a16:creationId xmlns:a16="http://schemas.microsoft.com/office/drawing/2014/main" id="{AA02B880-06D6-4AB5-94C2-038475AEF544}"/>
              </a:ext>
            </a:extLst>
          </p:cNvPr>
          <p:cNvSpPr/>
          <p:nvPr/>
        </p:nvSpPr>
        <p:spPr>
          <a:xfrm>
            <a:off x="598888" y="1418149"/>
            <a:ext cx="434501" cy="674024"/>
          </a:xfrm>
          <a:prstGeom prst="rect">
            <a:avLst/>
          </a:prstGeom>
          <a:noFill/>
          <a:ln w="76200">
            <a:solidFill>
              <a:srgbClr val="F088D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6" name="テキスト ボックス 125">
            <a:extLst>
              <a:ext uri="{FF2B5EF4-FFF2-40B4-BE49-F238E27FC236}">
                <a16:creationId xmlns:a16="http://schemas.microsoft.com/office/drawing/2014/main" id="{9C218911-69FA-408E-A283-EA1F85A40767}"/>
              </a:ext>
            </a:extLst>
          </p:cNvPr>
          <p:cNvSpPr txBox="1"/>
          <p:nvPr/>
        </p:nvSpPr>
        <p:spPr>
          <a:xfrm>
            <a:off x="1015402" y="1539908"/>
            <a:ext cx="914400" cy="338554"/>
          </a:xfrm>
          <a:prstGeom prst="rect">
            <a:avLst/>
          </a:prstGeom>
          <a:noFill/>
          <a:ln w="9525">
            <a:noFill/>
          </a:ln>
        </p:spPr>
        <p:txBody>
          <a:bodyPr wrap="square" rtlCol="0" anchor="ctr">
            <a:spAutoFit/>
          </a:bodyPr>
          <a:lstStyle/>
          <a:p>
            <a:pPr algn="ctr"/>
            <a:r>
              <a:rPr lang="ja-JP" altLang="en-US" sz="1600" b="1" dirty="0"/>
              <a:t>作業所</a:t>
            </a:r>
            <a:endParaRPr kumimoji="1" lang="ja-JP" altLang="en-US" sz="1600" b="1" dirty="0"/>
          </a:p>
        </p:txBody>
      </p:sp>
      <p:sp>
        <p:nvSpPr>
          <p:cNvPr id="97" name="テキスト ボックス 96">
            <a:extLst>
              <a:ext uri="{FF2B5EF4-FFF2-40B4-BE49-F238E27FC236}">
                <a16:creationId xmlns:a16="http://schemas.microsoft.com/office/drawing/2014/main" id="{3F17CA73-B070-44C2-9A75-0DE10AA3865D}"/>
              </a:ext>
            </a:extLst>
          </p:cNvPr>
          <p:cNvSpPr txBox="1"/>
          <p:nvPr/>
        </p:nvSpPr>
        <p:spPr>
          <a:xfrm>
            <a:off x="399439" y="2339305"/>
            <a:ext cx="2016864" cy="830997"/>
          </a:xfrm>
          <a:prstGeom prst="rect">
            <a:avLst/>
          </a:prstGeom>
          <a:noFill/>
          <a:ln w="19050">
            <a:solidFill>
              <a:srgbClr val="FF0000"/>
            </a:solidFill>
          </a:ln>
        </p:spPr>
        <p:txBody>
          <a:bodyPr wrap="square" rtlCol="0" anchor="ctr">
            <a:spAutoFit/>
          </a:bodyPr>
          <a:lstStyle/>
          <a:p>
            <a:r>
              <a:rPr kumimoji="1" lang="ja-JP" altLang="en-US" sz="1600" b="1" dirty="0">
                <a:solidFill>
                  <a:srgbClr val="FF0000"/>
                </a:solidFill>
              </a:rPr>
              <a:t>セット椅子、シャンプー台</a:t>
            </a:r>
            <a:r>
              <a:rPr lang="ja-JP" altLang="en-US" sz="1600" b="1" dirty="0">
                <a:solidFill>
                  <a:srgbClr val="FF0000"/>
                </a:solidFill>
              </a:rPr>
              <a:t>に番号を</a:t>
            </a:r>
            <a:r>
              <a:rPr kumimoji="1" lang="ja-JP" altLang="en-US" sz="1600" b="1" dirty="0">
                <a:solidFill>
                  <a:srgbClr val="FF0000"/>
                </a:solidFill>
              </a:rPr>
              <a:t>記入（台数確認）</a:t>
            </a:r>
          </a:p>
        </p:txBody>
      </p:sp>
      <p:sp>
        <p:nvSpPr>
          <p:cNvPr id="98" name="テキスト ボックス 97">
            <a:extLst>
              <a:ext uri="{FF2B5EF4-FFF2-40B4-BE49-F238E27FC236}">
                <a16:creationId xmlns:a16="http://schemas.microsoft.com/office/drawing/2014/main" id="{ED07F788-CB32-43CE-B9F2-3FD432C682B8}"/>
              </a:ext>
            </a:extLst>
          </p:cNvPr>
          <p:cNvSpPr txBox="1"/>
          <p:nvPr/>
        </p:nvSpPr>
        <p:spPr>
          <a:xfrm>
            <a:off x="397543" y="3433178"/>
            <a:ext cx="2427382" cy="584775"/>
          </a:xfrm>
          <a:prstGeom prst="rect">
            <a:avLst/>
          </a:prstGeom>
          <a:noFill/>
          <a:ln w="19050">
            <a:solidFill>
              <a:srgbClr val="FF0000"/>
            </a:solidFill>
          </a:ln>
        </p:spPr>
        <p:txBody>
          <a:bodyPr wrap="square" rtlCol="0" anchor="ctr">
            <a:spAutoFit/>
          </a:bodyPr>
          <a:lstStyle/>
          <a:p>
            <a:r>
              <a:rPr lang="ja-JP" altLang="en-US" sz="1600" b="1" dirty="0">
                <a:solidFill>
                  <a:srgbClr val="FF0000"/>
                </a:solidFill>
              </a:rPr>
              <a:t>洗い場・換気設備・空調機・開閉窓の位置を記入</a:t>
            </a:r>
            <a:endParaRPr kumimoji="1" lang="ja-JP" altLang="en-US" sz="1600" b="1" dirty="0">
              <a:solidFill>
                <a:srgbClr val="FF0000"/>
              </a:solidFill>
            </a:endParaRPr>
          </a:p>
        </p:txBody>
      </p:sp>
      <p:cxnSp>
        <p:nvCxnSpPr>
          <p:cNvPr id="99" name="直線矢印コネクタ 98">
            <a:extLst>
              <a:ext uri="{FF2B5EF4-FFF2-40B4-BE49-F238E27FC236}">
                <a16:creationId xmlns:a16="http://schemas.microsoft.com/office/drawing/2014/main" id="{31DDF98C-4CCA-4169-9843-8DF246DFAC8F}"/>
              </a:ext>
            </a:extLst>
          </p:cNvPr>
          <p:cNvCxnSpPr>
            <a:cxnSpLocks/>
          </p:cNvCxnSpPr>
          <p:nvPr/>
        </p:nvCxnSpPr>
        <p:spPr>
          <a:xfrm>
            <a:off x="4242237" y="4386703"/>
            <a:ext cx="2037" cy="2005422"/>
          </a:xfrm>
          <a:prstGeom prst="straightConnector1">
            <a:avLst/>
          </a:prstGeom>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00" name="テキスト ボックス 99">
            <a:extLst>
              <a:ext uri="{FF2B5EF4-FFF2-40B4-BE49-F238E27FC236}">
                <a16:creationId xmlns:a16="http://schemas.microsoft.com/office/drawing/2014/main" id="{AD9ED5BC-D42F-432F-A772-2041BA92407F}"/>
              </a:ext>
            </a:extLst>
          </p:cNvPr>
          <p:cNvSpPr txBox="1"/>
          <p:nvPr/>
        </p:nvSpPr>
        <p:spPr>
          <a:xfrm>
            <a:off x="3560961" y="4871902"/>
            <a:ext cx="726164" cy="369332"/>
          </a:xfrm>
          <a:prstGeom prst="rect">
            <a:avLst/>
          </a:prstGeom>
          <a:noFill/>
          <a:ln w="9525">
            <a:noFill/>
          </a:ln>
        </p:spPr>
        <p:txBody>
          <a:bodyPr wrap="square" rtlCol="0" anchor="ctr">
            <a:spAutoFit/>
          </a:bodyPr>
          <a:lstStyle/>
          <a:p>
            <a:pPr algn="ctr"/>
            <a:r>
              <a:rPr kumimoji="1" lang="en-US" altLang="ja-JP" dirty="0"/>
              <a:t>2.5</a:t>
            </a:r>
            <a:r>
              <a:rPr kumimoji="1" lang="ja-JP" altLang="en-US" dirty="0" err="1"/>
              <a:t>ｍ</a:t>
            </a:r>
            <a:endParaRPr kumimoji="1" lang="en-US" altLang="ja-JP" dirty="0"/>
          </a:p>
        </p:txBody>
      </p:sp>
      <p:cxnSp>
        <p:nvCxnSpPr>
          <p:cNvPr id="106" name="直線矢印コネクタ 105">
            <a:extLst>
              <a:ext uri="{FF2B5EF4-FFF2-40B4-BE49-F238E27FC236}">
                <a16:creationId xmlns:a16="http://schemas.microsoft.com/office/drawing/2014/main" id="{286E1BCA-D496-4EDA-8D91-D34C9575E9AD}"/>
              </a:ext>
            </a:extLst>
          </p:cNvPr>
          <p:cNvCxnSpPr>
            <a:cxnSpLocks/>
          </p:cNvCxnSpPr>
          <p:nvPr/>
        </p:nvCxnSpPr>
        <p:spPr>
          <a:xfrm flipV="1">
            <a:off x="3200232" y="4743399"/>
            <a:ext cx="8256662" cy="67136"/>
          </a:xfrm>
          <a:prstGeom prst="straightConnector1">
            <a:avLst/>
          </a:prstGeom>
          <a:ln w="28575">
            <a:solidFill>
              <a:schemeClr val="tx1"/>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110" name="テキスト ボックス 109">
            <a:extLst>
              <a:ext uri="{FF2B5EF4-FFF2-40B4-BE49-F238E27FC236}">
                <a16:creationId xmlns:a16="http://schemas.microsoft.com/office/drawing/2014/main" id="{995161C6-D5BB-427F-A5F5-91949FF99615}"/>
              </a:ext>
            </a:extLst>
          </p:cNvPr>
          <p:cNvSpPr txBox="1"/>
          <p:nvPr/>
        </p:nvSpPr>
        <p:spPr>
          <a:xfrm>
            <a:off x="6573614" y="4405913"/>
            <a:ext cx="1365827" cy="369332"/>
          </a:xfrm>
          <a:prstGeom prst="rect">
            <a:avLst/>
          </a:prstGeom>
          <a:noFill/>
          <a:ln w="9525">
            <a:noFill/>
          </a:ln>
        </p:spPr>
        <p:txBody>
          <a:bodyPr wrap="square" rtlCol="0" anchor="ctr">
            <a:spAutoFit/>
          </a:bodyPr>
          <a:lstStyle/>
          <a:p>
            <a:pPr algn="ctr"/>
            <a:r>
              <a:rPr lang="ja-JP" altLang="en-US" dirty="0"/>
              <a:t>（</a:t>
            </a:r>
            <a:r>
              <a:rPr lang="en-US" altLang="ja-JP" dirty="0"/>
              <a:t>11.1</a:t>
            </a:r>
            <a:r>
              <a:rPr kumimoji="1" lang="ja-JP" altLang="en-US" dirty="0"/>
              <a:t>ｍ）</a:t>
            </a:r>
            <a:endParaRPr kumimoji="1" lang="en-US" altLang="ja-JP" dirty="0"/>
          </a:p>
        </p:txBody>
      </p:sp>
      <p:sp>
        <p:nvSpPr>
          <p:cNvPr id="112" name="テキスト ボックス 111">
            <a:extLst>
              <a:ext uri="{FF2B5EF4-FFF2-40B4-BE49-F238E27FC236}">
                <a16:creationId xmlns:a16="http://schemas.microsoft.com/office/drawing/2014/main" id="{DF3FDFAA-1998-40D8-B4D9-1535DEBB2532}"/>
              </a:ext>
            </a:extLst>
          </p:cNvPr>
          <p:cNvSpPr txBox="1"/>
          <p:nvPr/>
        </p:nvSpPr>
        <p:spPr>
          <a:xfrm>
            <a:off x="163162" y="5243712"/>
            <a:ext cx="2874712" cy="1077218"/>
          </a:xfrm>
          <a:prstGeom prst="rect">
            <a:avLst/>
          </a:prstGeom>
          <a:noFill/>
          <a:ln w="19050">
            <a:solidFill>
              <a:srgbClr val="FF0000"/>
            </a:solidFill>
          </a:ln>
        </p:spPr>
        <p:txBody>
          <a:bodyPr wrap="square" rtlCol="0" anchor="ctr">
            <a:spAutoFit/>
          </a:bodyPr>
          <a:lstStyle/>
          <a:p>
            <a:r>
              <a:rPr lang="ja-JP" altLang="en-US" sz="1600" b="1" dirty="0">
                <a:solidFill>
                  <a:srgbClr val="FF0000"/>
                </a:solidFill>
              </a:rPr>
              <a:t>建築図面は通常芯々（上の線、壁の中心～中心）表示です。検査時の測定は内法、（下の線、壁面～壁面）です。</a:t>
            </a:r>
            <a:endParaRPr kumimoji="1" lang="ja-JP" altLang="en-US" sz="1600" b="1" dirty="0">
              <a:solidFill>
                <a:srgbClr val="FF0000"/>
              </a:solidFill>
            </a:endParaRPr>
          </a:p>
        </p:txBody>
      </p:sp>
      <p:cxnSp>
        <p:nvCxnSpPr>
          <p:cNvPr id="12" name="直線矢印コネクタ 11">
            <a:extLst>
              <a:ext uri="{FF2B5EF4-FFF2-40B4-BE49-F238E27FC236}">
                <a16:creationId xmlns:a16="http://schemas.microsoft.com/office/drawing/2014/main" id="{449F5D42-2092-4F17-AED9-712B624A1242}"/>
              </a:ext>
            </a:extLst>
          </p:cNvPr>
          <p:cNvCxnSpPr>
            <a:cxnSpLocks/>
          </p:cNvCxnSpPr>
          <p:nvPr/>
        </p:nvCxnSpPr>
        <p:spPr>
          <a:xfrm>
            <a:off x="602637" y="4452562"/>
            <a:ext cx="2036747" cy="0"/>
          </a:xfrm>
          <a:prstGeom prst="straightConnector1">
            <a:avLst/>
          </a:prstGeom>
          <a:ln w="28575">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22" name="直線矢印コネクタ 121">
            <a:extLst>
              <a:ext uri="{FF2B5EF4-FFF2-40B4-BE49-F238E27FC236}">
                <a16:creationId xmlns:a16="http://schemas.microsoft.com/office/drawing/2014/main" id="{37DA3040-9A31-4CD7-8406-D39C5A37FDC1}"/>
              </a:ext>
            </a:extLst>
          </p:cNvPr>
          <p:cNvCxnSpPr>
            <a:cxnSpLocks/>
          </p:cNvCxnSpPr>
          <p:nvPr/>
        </p:nvCxnSpPr>
        <p:spPr>
          <a:xfrm>
            <a:off x="716834" y="4879784"/>
            <a:ext cx="1808355" cy="0"/>
          </a:xfrm>
          <a:prstGeom prst="straightConnector1">
            <a:avLst/>
          </a:prstGeom>
          <a:ln w="28575">
            <a:solidFill>
              <a:srgbClr val="FF000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123" name="正方形/長方形 122">
            <a:extLst>
              <a:ext uri="{FF2B5EF4-FFF2-40B4-BE49-F238E27FC236}">
                <a16:creationId xmlns:a16="http://schemas.microsoft.com/office/drawing/2014/main" id="{1C1DE2B1-C03C-4A97-9137-22C21C2A411F}"/>
              </a:ext>
            </a:extLst>
          </p:cNvPr>
          <p:cNvSpPr/>
          <p:nvPr/>
        </p:nvSpPr>
        <p:spPr>
          <a:xfrm flipH="1">
            <a:off x="455255" y="4185281"/>
            <a:ext cx="247794" cy="964373"/>
          </a:xfrm>
          <a:prstGeom prst="rect">
            <a:avLst/>
          </a:prstGeom>
          <a:noFill/>
          <a:ln w="285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4" name="正方形/長方形 123">
            <a:extLst>
              <a:ext uri="{FF2B5EF4-FFF2-40B4-BE49-F238E27FC236}">
                <a16:creationId xmlns:a16="http://schemas.microsoft.com/office/drawing/2014/main" id="{9F86F4F6-EA16-42F9-B017-554001399815}"/>
              </a:ext>
            </a:extLst>
          </p:cNvPr>
          <p:cNvSpPr/>
          <p:nvPr/>
        </p:nvSpPr>
        <p:spPr>
          <a:xfrm flipH="1">
            <a:off x="2542011" y="4185230"/>
            <a:ext cx="247794" cy="964373"/>
          </a:xfrm>
          <a:prstGeom prst="rect">
            <a:avLst/>
          </a:prstGeom>
          <a:noFill/>
          <a:ln w="285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1" name="直線コネクタ 30">
            <a:extLst>
              <a:ext uri="{FF2B5EF4-FFF2-40B4-BE49-F238E27FC236}">
                <a16:creationId xmlns:a16="http://schemas.microsoft.com/office/drawing/2014/main" id="{BC7602C9-FBC0-499D-8B28-4B46ED03D334}"/>
              </a:ext>
            </a:extLst>
          </p:cNvPr>
          <p:cNvCxnSpPr/>
          <p:nvPr/>
        </p:nvCxnSpPr>
        <p:spPr>
          <a:xfrm>
            <a:off x="3109646" y="4871902"/>
            <a:ext cx="0" cy="60846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楕円 31">
            <a:extLst>
              <a:ext uri="{FF2B5EF4-FFF2-40B4-BE49-F238E27FC236}">
                <a16:creationId xmlns:a16="http://schemas.microsoft.com/office/drawing/2014/main" id="{7B34FFFD-ABE3-484C-B8DC-ED0F1F661E06}"/>
              </a:ext>
            </a:extLst>
          </p:cNvPr>
          <p:cNvSpPr/>
          <p:nvPr/>
        </p:nvSpPr>
        <p:spPr>
          <a:xfrm>
            <a:off x="543277" y="4409414"/>
            <a:ext cx="71749" cy="6136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4" name="楕円 133">
            <a:extLst>
              <a:ext uri="{FF2B5EF4-FFF2-40B4-BE49-F238E27FC236}">
                <a16:creationId xmlns:a16="http://schemas.microsoft.com/office/drawing/2014/main" id="{B615B2AB-9431-4C9C-9616-E0DFA914BB98}"/>
              </a:ext>
            </a:extLst>
          </p:cNvPr>
          <p:cNvSpPr/>
          <p:nvPr/>
        </p:nvSpPr>
        <p:spPr>
          <a:xfrm>
            <a:off x="2633106" y="4404553"/>
            <a:ext cx="70950" cy="6937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1" name="字幕 2">
            <a:extLst>
              <a:ext uri="{FF2B5EF4-FFF2-40B4-BE49-F238E27FC236}">
                <a16:creationId xmlns:a16="http://schemas.microsoft.com/office/drawing/2014/main" id="{93AC7AFC-0348-47AD-B1A3-B6B84973A28D}"/>
              </a:ext>
            </a:extLst>
          </p:cNvPr>
          <p:cNvSpPr txBox="1">
            <a:spLocks/>
          </p:cNvSpPr>
          <p:nvPr/>
        </p:nvSpPr>
        <p:spPr>
          <a:xfrm>
            <a:off x="10240423" y="6459724"/>
            <a:ext cx="2049148" cy="34569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rPr>
              <a:t>次に（クリック）</a:t>
            </a:r>
          </a:p>
        </p:txBody>
      </p:sp>
      <p:sp>
        <p:nvSpPr>
          <p:cNvPr id="128" name="テキスト ボックス 127">
            <a:extLst>
              <a:ext uri="{FF2B5EF4-FFF2-40B4-BE49-F238E27FC236}">
                <a16:creationId xmlns:a16="http://schemas.microsoft.com/office/drawing/2014/main" id="{2B05E41A-34DA-415C-9AF5-8D2A0533F286}"/>
              </a:ext>
            </a:extLst>
          </p:cNvPr>
          <p:cNvSpPr txBox="1"/>
          <p:nvPr/>
        </p:nvSpPr>
        <p:spPr>
          <a:xfrm>
            <a:off x="6056316" y="3806408"/>
            <a:ext cx="434501" cy="584775"/>
          </a:xfrm>
          <a:prstGeom prst="rect">
            <a:avLst/>
          </a:prstGeom>
          <a:noFill/>
          <a:ln w="9525">
            <a:noFill/>
          </a:ln>
        </p:spPr>
        <p:txBody>
          <a:bodyPr wrap="square" rtlCol="0" anchor="ctr">
            <a:spAutoFit/>
          </a:bodyPr>
          <a:lstStyle/>
          <a:p>
            <a:pPr algn="ctr"/>
            <a:r>
              <a:rPr lang="ja-JP" altLang="en-US" sz="3200" b="1" dirty="0"/>
              <a:t>∞</a:t>
            </a:r>
            <a:endParaRPr kumimoji="1" lang="ja-JP" altLang="en-US" sz="3200" b="1" dirty="0"/>
          </a:p>
        </p:txBody>
      </p:sp>
      <p:sp>
        <p:nvSpPr>
          <p:cNvPr id="5" name="楕円 4">
            <a:extLst>
              <a:ext uri="{FF2B5EF4-FFF2-40B4-BE49-F238E27FC236}">
                <a16:creationId xmlns:a16="http://schemas.microsoft.com/office/drawing/2014/main" id="{4D7A0C63-02E0-4198-9F7B-46114BDA5879}"/>
              </a:ext>
            </a:extLst>
          </p:cNvPr>
          <p:cNvSpPr/>
          <p:nvPr/>
        </p:nvSpPr>
        <p:spPr>
          <a:xfrm>
            <a:off x="6068391" y="3868950"/>
            <a:ext cx="416498" cy="416498"/>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9" name="テキスト ボックス 128">
            <a:extLst>
              <a:ext uri="{FF2B5EF4-FFF2-40B4-BE49-F238E27FC236}">
                <a16:creationId xmlns:a16="http://schemas.microsoft.com/office/drawing/2014/main" id="{457D5BDB-C44E-44C2-9B13-95B768178CD1}"/>
              </a:ext>
            </a:extLst>
          </p:cNvPr>
          <p:cNvSpPr txBox="1"/>
          <p:nvPr/>
        </p:nvSpPr>
        <p:spPr>
          <a:xfrm>
            <a:off x="5967562" y="4241242"/>
            <a:ext cx="606052" cy="584775"/>
          </a:xfrm>
          <a:prstGeom prst="rect">
            <a:avLst/>
          </a:prstGeom>
          <a:noFill/>
          <a:ln w="9525">
            <a:noFill/>
          </a:ln>
        </p:spPr>
        <p:txBody>
          <a:bodyPr wrap="square" rtlCol="0" anchor="ctr">
            <a:spAutoFit/>
          </a:bodyPr>
          <a:lstStyle/>
          <a:p>
            <a:pPr algn="ctr"/>
            <a:r>
              <a:rPr lang="ja-JP" altLang="en-US" sz="1600" b="1" dirty="0"/>
              <a:t>換気設備</a:t>
            </a:r>
            <a:endParaRPr kumimoji="1" lang="ja-JP" altLang="en-US" sz="1600" b="1" dirty="0"/>
          </a:p>
        </p:txBody>
      </p:sp>
      <p:sp>
        <p:nvSpPr>
          <p:cNvPr id="133" name="テキスト ボックス 132">
            <a:extLst>
              <a:ext uri="{FF2B5EF4-FFF2-40B4-BE49-F238E27FC236}">
                <a16:creationId xmlns:a16="http://schemas.microsoft.com/office/drawing/2014/main" id="{0F2B6D79-8824-4A5B-BC86-7790B5B3CEF0}"/>
              </a:ext>
            </a:extLst>
          </p:cNvPr>
          <p:cNvSpPr txBox="1"/>
          <p:nvPr/>
        </p:nvSpPr>
        <p:spPr>
          <a:xfrm>
            <a:off x="8824025" y="2640409"/>
            <a:ext cx="434501" cy="584775"/>
          </a:xfrm>
          <a:prstGeom prst="rect">
            <a:avLst/>
          </a:prstGeom>
          <a:noFill/>
          <a:ln w="9525">
            <a:noFill/>
          </a:ln>
        </p:spPr>
        <p:txBody>
          <a:bodyPr wrap="square" rtlCol="0" anchor="ctr">
            <a:spAutoFit/>
          </a:bodyPr>
          <a:lstStyle/>
          <a:p>
            <a:pPr algn="ctr"/>
            <a:r>
              <a:rPr lang="ja-JP" altLang="en-US" sz="3200" b="1" dirty="0"/>
              <a:t>∞</a:t>
            </a:r>
            <a:endParaRPr kumimoji="1" lang="ja-JP" altLang="en-US" sz="3200" b="1" dirty="0"/>
          </a:p>
        </p:txBody>
      </p:sp>
      <p:sp>
        <p:nvSpPr>
          <p:cNvPr id="135" name="楕円 134">
            <a:extLst>
              <a:ext uri="{FF2B5EF4-FFF2-40B4-BE49-F238E27FC236}">
                <a16:creationId xmlns:a16="http://schemas.microsoft.com/office/drawing/2014/main" id="{5DCDE7E5-2BE1-4F3C-A968-AB7BCEF86A2A}"/>
              </a:ext>
            </a:extLst>
          </p:cNvPr>
          <p:cNvSpPr/>
          <p:nvPr/>
        </p:nvSpPr>
        <p:spPr>
          <a:xfrm>
            <a:off x="8834956" y="2702590"/>
            <a:ext cx="416498" cy="416498"/>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0" name="テキスト ボックス 139">
            <a:extLst>
              <a:ext uri="{FF2B5EF4-FFF2-40B4-BE49-F238E27FC236}">
                <a16:creationId xmlns:a16="http://schemas.microsoft.com/office/drawing/2014/main" id="{D669D987-F7A2-4250-8E50-31D275660FFB}"/>
              </a:ext>
            </a:extLst>
          </p:cNvPr>
          <p:cNvSpPr txBox="1"/>
          <p:nvPr/>
        </p:nvSpPr>
        <p:spPr>
          <a:xfrm>
            <a:off x="8737049" y="3093568"/>
            <a:ext cx="599381" cy="584775"/>
          </a:xfrm>
          <a:prstGeom prst="rect">
            <a:avLst/>
          </a:prstGeom>
          <a:noFill/>
          <a:ln w="9525">
            <a:noFill/>
          </a:ln>
        </p:spPr>
        <p:txBody>
          <a:bodyPr wrap="square" rtlCol="0" anchor="ctr">
            <a:spAutoFit/>
          </a:bodyPr>
          <a:lstStyle/>
          <a:p>
            <a:pPr algn="ctr"/>
            <a:r>
              <a:rPr lang="ja-JP" altLang="en-US" sz="1600" b="1" dirty="0"/>
              <a:t>換気設備</a:t>
            </a:r>
            <a:endParaRPr kumimoji="1" lang="ja-JP" altLang="en-US" sz="1600" b="1" dirty="0"/>
          </a:p>
        </p:txBody>
      </p:sp>
      <p:sp>
        <p:nvSpPr>
          <p:cNvPr id="148" name="テキスト ボックス 147">
            <a:extLst>
              <a:ext uri="{FF2B5EF4-FFF2-40B4-BE49-F238E27FC236}">
                <a16:creationId xmlns:a16="http://schemas.microsoft.com/office/drawing/2014/main" id="{B936893A-3908-445E-938E-4DC497C9ACA6}"/>
              </a:ext>
            </a:extLst>
          </p:cNvPr>
          <p:cNvSpPr txBox="1"/>
          <p:nvPr/>
        </p:nvSpPr>
        <p:spPr>
          <a:xfrm>
            <a:off x="3112275" y="1031971"/>
            <a:ext cx="2016864" cy="830997"/>
          </a:xfrm>
          <a:prstGeom prst="rect">
            <a:avLst/>
          </a:prstGeom>
          <a:noFill/>
          <a:ln w="19050">
            <a:solidFill>
              <a:srgbClr val="FF0000"/>
            </a:solidFill>
          </a:ln>
        </p:spPr>
        <p:txBody>
          <a:bodyPr wrap="square" rtlCol="0" anchor="ctr">
            <a:spAutoFit/>
          </a:bodyPr>
          <a:lstStyle/>
          <a:p>
            <a:r>
              <a:rPr lang="ja-JP" altLang="en-US" sz="1600" b="1" dirty="0">
                <a:solidFill>
                  <a:srgbClr val="FF0000"/>
                </a:solidFill>
              </a:rPr>
              <a:t>待合所と作業所を区画する区画物・備品と設置場所を記入</a:t>
            </a:r>
            <a:endParaRPr kumimoji="1" lang="ja-JP" altLang="en-US" sz="1600" b="1" dirty="0">
              <a:solidFill>
                <a:srgbClr val="FF0000"/>
              </a:solidFill>
            </a:endParaRPr>
          </a:p>
        </p:txBody>
      </p:sp>
      <p:sp>
        <p:nvSpPr>
          <p:cNvPr id="127" name="テキスト ボックス 126">
            <a:extLst>
              <a:ext uri="{FF2B5EF4-FFF2-40B4-BE49-F238E27FC236}">
                <a16:creationId xmlns:a16="http://schemas.microsoft.com/office/drawing/2014/main" id="{C71397DB-4A40-4234-BB9B-0BB96A491A3B}"/>
              </a:ext>
            </a:extLst>
          </p:cNvPr>
          <p:cNvSpPr txBox="1"/>
          <p:nvPr/>
        </p:nvSpPr>
        <p:spPr>
          <a:xfrm>
            <a:off x="6607755" y="4049740"/>
            <a:ext cx="1472033" cy="307777"/>
          </a:xfrm>
          <a:prstGeom prst="rect">
            <a:avLst/>
          </a:prstGeom>
          <a:noFill/>
          <a:ln w="9525">
            <a:noFill/>
          </a:ln>
        </p:spPr>
        <p:txBody>
          <a:bodyPr wrap="square" rtlCol="0" anchor="ctr">
            <a:spAutoFit/>
          </a:bodyPr>
          <a:lstStyle/>
          <a:p>
            <a:pPr algn="ctr"/>
            <a:r>
              <a:rPr kumimoji="1" lang="ja-JP" altLang="en-US" sz="1400" b="1" dirty="0"/>
              <a:t>不浸透性材料</a:t>
            </a:r>
          </a:p>
        </p:txBody>
      </p:sp>
      <p:sp>
        <p:nvSpPr>
          <p:cNvPr id="141" name="テキスト ボックス 140">
            <a:extLst>
              <a:ext uri="{FF2B5EF4-FFF2-40B4-BE49-F238E27FC236}">
                <a16:creationId xmlns:a16="http://schemas.microsoft.com/office/drawing/2014/main" id="{4AD76EAB-4BEA-4249-A7B0-E98A30883323}"/>
              </a:ext>
            </a:extLst>
          </p:cNvPr>
          <p:cNvSpPr txBox="1"/>
          <p:nvPr/>
        </p:nvSpPr>
        <p:spPr>
          <a:xfrm>
            <a:off x="9163044" y="773002"/>
            <a:ext cx="2874712" cy="1077218"/>
          </a:xfrm>
          <a:prstGeom prst="rect">
            <a:avLst/>
          </a:prstGeom>
          <a:noFill/>
          <a:ln w="19050">
            <a:solidFill>
              <a:srgbClr val="FF0000"/>
            </a:solidFill>
          </a:ln>
        </p:spPr>
        <p:txBody>
          <a:bodyPr wrap="square" rtlCol="0" anchor="ctr">
            <a:spAutoFit/>
          </a:bodyPr>
          <a:lstStyle/>
          <a:p>
            <a:r>
              <a:rPr lang="ja-JP" altLang="en-US" sz="1600" b="1" dirty="0">
                <a:solidFill>
                  <a:srgbClr val="FF0000"/>
                </a:solidFill>
              </a:rPr>
              <a:t>流水式の洗い場：水道事業から供給される水を水道直結の蛇口から供給できる設備が望ましい</a:t>
            </a:r>
            <a:endParaRPr kumimoji="1" lang="ja-JP" altLang="en-US" sz="1600" b="1" dirty="0">
              <a:solidFill>
                <a:srgbClr val="FF0000"/>
              </a:solidFill>
            </a:endParaRPr>
          </a:p>
        </p:txBody>
      </p:sp>
      <p:sp>
        <p:nvSpPr>
          <p:cNvPr id="14" name="正方形/長方形 13">
            <a:extLst>
              <a:ext uri="{FF2B5EF4-FFF2-40B4-BE49-F238E27FC236}">
                <a16:creationId xmlns:a16="http://schemas.microsoft.com/office/drawing/2014/main" id="{B7EB0078-18AB-4533-929B-C30FC1787C83}"/>
              </a:ext>
            </a:extLst>
          </p:cNvPr>
          <p:cNvSpPr/>
          <p:nvPr/>
        </p:nvSpPr>
        <p:spPr>
          <a:xfrm>
            <a:off x="10044684" y="5533969"/>
            <a:ext cx="415049" cy="4678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6" name="直線矢印コネクタ 115">
            <a:extLst>
              <a:ext uri="{FF2B5EF4-FFF2-40B4-BE49-F238E27FC236}">
                <a16:creationId xmlns:a16="http://schemas.microsoft.com/office/drawing/2014/main" id="{7AB80AE1-EAE5-4E68-AC85-8690146806E1}"/>
              </a:ext>
            </a:extLst>
          </p:cNvPr>
          <p:cNvCxnSpPr>
            <a:cxnSpLocks/>
          </p:cNvCxnSpPr>
          <p:nvPr/>
        </p:nvCxnSpPr>
        <p:spPr>
          <a:xfrm>
            <a:off x="4500059" y="2597763"/>
            <a:ext cx="5233437" cy="4018"/>
          </a:xfrm>
          <a:prstGeom prst="straightConnector1">
            <a:avLst/>
          </a:prstGeom>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46" name="テキスト ボックス 145">
            <a:extLst>
              <a:ext uri="{FF2B5EF4-FFF2-40B4-BE49-F238E27FC236}">
                <a16:creationId xmlns:a16="http://schemas.microsoft.com/office/drawing/2014/main" id="{8146D967-BF39-4D21-85A1-45B35A0C3DFC}"/>
              </a:ext>
            </a:extLst>
          </p:cNvPr>
          <p:cNvSpPr txBox="1"/>
          <p:nvPr/>
        </p:nvSpPr>
        <p:spPr>
          <a:xfrm>
            <a:off x="7827525" y="1295326"/>
            <a:ext cx="1255552" cy="584775"/>
          </a:xfrm>
          <a:prstGeom prst="rect">
            <a:avLst/>
          </a:prstGeom>
          <a:noFill/>
          <a:ln w="28575">
            <a:solidFill>
              <a:srgbClr val="FF0000"/>
            </a:solidFill>
          </a:ln>
        </p:spPr>
        <p:txBody>
          <a:bodyPr wrap="square" rtlCol="0" anchor="ctr">
            <a:spAutoFit/>
          </a:bodyPr>
          <a:lstStyle/>
          <a:p>
            <a:pPr algn="ctr"/>
            <a:r>
              <a:rPr lang="ja-JP" altLang="en-US" sz="1600" b="1" dirty="0">
                <a:solidFill>
                  <a:srgbClr val="FF0000"/>
                </a:solidFill>
              </a:rPr>
              <a:t>消毒済み器具保管場所</a:t>
            </a:r>
            <a:endParaRPr kumimoji="1" lang="ja-JP" altLang="en-US" sz="1600" b="1" dirty="0">
              <a:solidFill>
                <a:srgbClr val="FF0000"/>
              </a:solidFill>
            </a:endParaRPr>
          </a:p>
        </p:txBody>
      </p:sp>
      <p:sp>
        <p:nvSpPr>
          <p:cNvPr id="149" name="テキスト ボックス 148">
            <a:extLst>
              <a:ext uri="{FF2B5EF4-FFF2-40B4-BE49-F238E27FC236}">
                <a16:creationId xmlns:a16="http://schemas.microsoft.com/office/drawing/2014/main" id="{0408D356-4D7A-46C0-9E02-70866327D820}"/>
              </a:ext>
            </a:extLst>
          </p:cNvPr>
          <p:cNvSpPr txBox="1"/>
          <p:nvPr/>
        </p:nvSpPr>
        <p:spPr>
          <a:xfrm>
            <a:off x="8423034" y="1999278"/>
            <a:ext cx="1255552" cy="338554"/>
          </a:xfrm>
          <a:prstGeom prst="rect">
            <a:avLst/>
          </a:prstGeom>
          <a:noFill/>
          <a:ln w="28575">
            <a:solidFill>
              <a:srgbClr val="FF0000"/>
            </a:solidFill>
          </a:ln>
        </p:spPr>
        <p:txBody>
          <a:bodyPr wrap="square" rtlCol="0" anchor="ctr">
            <a:spAutoFit/>
          </a:bodyPr>
          <a:lstStyle/>
          <a:p>
            <a:pPr algn="ctr"/>
            <a:r>
              <a:rPr kumimoji="1" lang="ja-JP" altLang="en-US" sz="1600" b="1" dirty="0">
                <a:solidFill>
                  <a:srgbClr val="FF0000"/>
                </a:solidFill>
              </a:rPr>
              <a:t>扉付き棚</a:t>
            </a:r>
          </a:p>
        </p:txBody>
      </p:sp>
    </p:spTree>
    <p:extLst>
      <p:ext uri="{BB962C8B-B14F-4D97-AF65-F5344CB8AC3E}">
        <p14:creationId xmlns:p14="http://schemas.microsoft.com/office/powerpoint/2010/main" val="1304346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1000"/>
                                  </p:stCondLst>
                                  <p:childTnLst>
                                    <p:set>
                                      <p:cBhvr>
                                        <p:cTn id="6" dur="1" fill="hold">
                                          <p:stCondLst>
                                            <p:cond delay="0"/>
                                          </p:stCondLst>
                                        </p:cTn>
                                        <p:tgtEl>
                                          <p:spTgt spid="118"/>
                                        </p:tgtEl>
                                        <p:attrNameLst>
                                          <p:attrName>style.visibility</p:attrName>
                                        </p:attrNameLst>
                                      </p:cBhvr>
                                      <p:to>
                                        <p:strVal val="visible"/>
                                      </p:to>
                                    </p:set>
                                    <p:anim calcmode="lin" valueType="num">
                                      <p:cBhvr>
                                        <p:cTn id="7" dur="1000" fill="hold"/>
                                        <p:tgtEl>
                                          <p:spTgt spid="118"/>
                                        </p:tgtEl>
                                        <p:attrNameLst>
                                          <p:attrName>ppt_w</p:attrName>
                                        </p:attrNameLst>
                                      </p:cBhvr>
                                      <p:tavLst>
                                        <p:tav tm="0">
                                          <p:val>
                                            <p:fltVal val="0"/>
                                          </p:val>
                                        </p:tav>
                                        <p:tav tm="100000">
                                          <p:val>
                                            <p:strVal val="#ppt_w"/>
                                          </p:val>
                                        </p:tav>
                                      </p:tavLst>
                                    </p:anim>
                                    <p:anim calcmode="lin" valueType="num">
                                      <p:cBhvr>
                                        <p:cTn id="8" dur="1000" fill="hold"/>
                                        <p:tgtEl>
                                          <p:spTgt spid="118"/>
                                        </p:tgtEl>
                                        <p:attrNameLst>
                                          <p:attrName>ppt_h</p:attrName>
                                        </p:attrNameLst>
                                      </p:cBhvr>
                                      <p:tavLst>
                                        <p:tav tm="0">
                                          <p:val>
                                            <p:fltVal val="0"/>
                                          </p:val>
                                        </p:tav>
                                        <p:tav tm="100000">
                                          <p:val>
                                            <p:strVal val="#ppt_h"/>
                                          </p:val>
                                        </p:tav>
                                      </p:tavLst>
                                    </p:anim>
                                    <p:animEffect transition="in" filter="fade">
                                      <p:cBhvr>
                                        <p:cTn id="9" dur="1000"/>
                                        <p:tgtEl>
                                          <p:spTgt spid="118"/>
                                        </p:tgtEl>
                                      </p:cBhvr>
                                    </p:animEffect>
                                  </p:childTnLst>
                                </p:cTn>
                              </p:par>
                            </p:childTnLst>
                          </p:cTn>
                        </p:par>
                        <p:par>
                          <p:cTn id="10" fill="hold">
                            <p:stCondLst>
                              <p:cond delay="2000"/>
                            </p:stCondLst>
                            <p:childTnLst>
                              <p:par>
                                <p:cTn id="11" presetID="53" presetClass="entr" presetSubtype="16" fill="hold" grpId="0" nodeType="afterEffect">
                                  <p:stCondLst>
                                    <p:cond delay="0"/>
                                  </p:stCondLst>
                                  <p:childTnLst>
                                    <p:set>
                                      <p:cBhvr>
                                        <p:cTn id="12" dur="1" fill="hold">
                                          <p:stCondLst>
                                            <p:cond delay="0"/>
                                          </p:stCondLst>
                                        </p:cTn>
                                        <p:tgtEl>
                                          <p:spTgt spid="119"/>
                                        </p:tgtEl>
                                        <p:attrNameLst>
                                          <p:attrName>style.visibility</p:attrName>
                                        </p:attrNameLst>
                                      </p:cBhvr>
                                      <p:to>
                                        <p:strVal val="visible"/>
                                      </p:to>
                                    </p:set>
                                    <p:anim calcmode="lin" valueType="num">
                                      <p:cBhvr>
                                        <p:cTn id="13" dur="1000" fill="hold"/>
                                        <p:tgtEl>
                                          <p:spTgt spid="119"/>
                                        </p:tgtEl>
                                        <p:attrNameLst>
                                          <p:attrName>ppt_w</p:attrName>
                                        </p:attrNameLst>
                                      </p:cBhvr>
                                      <p:tavLst>
                                        <p:tav tm="0">
                                          <p:val>
                                            <p:fltVal val="0"/>
                                          </p:val>
                                        </p:tav>
                                        <p:tav tm="100000">
                                          <p:val>
                                            <p:strVal val="#ppt_w"/>
                                          </p:val>
                                        </p:tav>
                                      </p:tavLst>
                                    </p:anim>
                                    <p:anim calcmode="lin" valueType="num">
                                      <p:cBhvr>
                                        <p:cTn id="14" dur="1000" fill="hold"/>
                                        <p:tgtEl>
                                          <p:spTgt spid="119"/>
                                        </p:tgtEl>
                                        <p:attrNameLst>
                                          <p:attrName>ppt_h</p:attrName>
                                        </p:attrNameLst>
                                      </p:cBhvr>
                                      <p:tavLst>
                                        <p:tav tm="0">
                                          <p:val>
                                            <p:fltVal val="0"/>
                                          </p:val>
                                        </p:tav>
                                        <p:tav tm="100000">
                                          <p:val>
                                            <p:strVal val="#ppt_h"/>
                                          </p:val>
                                        </p:tav>
                                      </p:tavLst>
                                    </p:anim>
                                    <p:animEffect transition="in" filter="fade">
                                      <p:cBhvr>
                                        <p:cTn id="15" dur="1000"/>
                                        <p:tgtEl>
                                          <p:spTgt spid="119"/>
                                        </p:tgtEl>
                                      </p:cBhvr>
                                    </p:animEffect>
                                  </p:childTnLst>
                                </p:cTn>
                              </p:par>
                            </p:childTnLst>
                          </p:cTn>
                        </p:par>
                        <p:par>
                          <p:cTn id="16" fill="hold">
                            <p:stCondLst>
                              <p:cond delay="3000"/>
                            </p:stCondLst>
                            <p:childTnLst>
                              <p:par>
                                <p:cTn id="17" presetID="31" presetClass="entr" presetSubtype="0" fill="hold" grpId="0" nodeType="after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p:cTn id="19" dur="1000" fill="hold"/>
                                        <p:tgtEl>
                                          <p:spTgt spid="3"/>
                                        </p:tgtEl>
                                        <p:attrNameLst>
                                          <p:attrName>ppt_w</p:attrName>
                                        </p:attrNameLst>
                                      </p:cBhvr>
                                      <p:tavLst>
                                        <p:tav tm="0">
                                          <p:val>
                                            <p:fltVal val="0"/>
                                          </p:val>
                                        </p:tav>
                                        <p:tav tm="100000">
                                          <p:val>
                                            <p:strVal val="#ppt_w"/>
                                          </p:val>
                                        </p:tav>
                                      </p:tavLst>
                                    </p:anim>
                                    <p:anim calcmode="lin" valueType="num">
                                      <p:cBhvr>
                                        <p:cTn id="20" dur="1000" fill="hold"/>
                                        <p:tgtEl>
                                          <p:spTgt spid="3"/>
                                        </p:tgtEl>
                                        <p:attrNameLst>
                                          <p:attrName>ppt_h</p:attrName>
                                        </p:attrNameLst>
                                      </p:cBhvr>
                                      <p:tavLst>
                                        <p:tav tm="0">
                                          <p:val>
                                            <p:fltVal val="0"/>
                                          </p:val>
                                        </p:tav>
                                        <p:tav tm="100000">
                                          <p:val>
                                            <p:strVal val="#ppt_h"/>
                                          </p:val>
                                        </p:tav>
                                      </p:tavLst>
                                    </p:anim>
                                    <p:anim calcmode="lin" valueType="num">
                                      <p:cBhvr>
                                        <p:cTn id="21" dur="1000" fill="hold"/>
                                        <p:tgtEl>
                                          <p:spTgt spid="3"/>
                                        </p:tgtEl>
                                        <p:attrNameLst>
                                          <p:attrName>style.rotation</p:attrName>
                                        </p:attrNameLst>
                                      </p:cBhvr>
                                      <p:tavLst>
                                        <p:tav tm="0">
                                          <p:val>
                                            <p:fltVal val="90"/>
                                          </p:val>
                                        </p:tav>
                                        <p:tav tm="100000">
                                          <p:val>
                                            <p:fltVal val="0"/>
                                          </p:val>
                                        </p:tav>
                                      </p:tavLst>
                                    </p:anim>
                                    <p:animEffect transition="in" filter="fade">
                                      <p:cBhvr>
                                        <p:cTn id="22" dur="1000"/>
                                        <p:tgtEl>
                                          <p:spTgt spid="3"/>
                                        </p:tgtEl>
                                      </p:cBhvr>
                                    </p:animEffect>
                                  </p:childTnLst>
                                </p:cTn>
                              </p:par>
                            </p:childTnLst>
                          </p:cTn>
                        </p:par>
                        <p:par>
                          <p:cTn id="23" fill="hold">
                            <p:stCondLst>
                              <p:cond delay="4000"/>
                            </p:stCondLst>
                            <p:childTnLst>
                              <p:par>
                                <p:cTn id="24" presetID="53" presetClass="entr" presetSubtype="16" fill="hold" grpId="0" nodeType="afterEffect">
                                  <p:stCondLst>
                                    <p:cond delay="0"/>
                                  </p:stCondLst>
                                  <p:childTnLst>
                                    <p:set>
                                      <p:cBhvr>
                                        <p:cTn id="25" dur="1" fill="hold">
                                          <p:stCondLst>
                                            <p:cond delay="0"/>
                                          </p:stCondLst>
                                        </p:cTn>
                                        <p:tgtEl>
                                          <p:spTgt spid="144"/>
                                        </p:tgtEl>
                                        <p:attrNameLst>
                                          <p:attrName>style.visibility</p:attrName>
                                        </p:attrNameLst>
                                      </p:cBhvr>
                                      <p:to>
                                        <p:strVal val="visible"/>
                                      </p:to>
                                    </p:set>
                                    <p:anim calcmode="lin" valueType="num">
                                      <p:cBhvr>
                                        <p:cTn id="26" dur="500" fill="hold"/>
                                        <p:tgtEl>
                                          <p:spTgt spid="144"/>
                                        </p:tgtEl>
                                        <p:attrNameLst>
                                          <p:attrName>ppt_w</p:attrName>
                                        </p:attrNameLst>
                                      </p:cBhvr>
                                      <p:tavLst>
                                        <p:tav tm="0">
                                          <p:val>
                                            <p:fltVal val="0"/>
                                          </p:val>
                                        </p:tav>
                                        <p:tav tm="100000">
                                          <p:val>
                                            <p:strVal val="#ppt_w"/>
                                          </p:val>
                                        </p:tav>
                                      </p:tavLst>
                                    </p:anim>
                                    <p:anim calcmode="lin" valueType="num">
                                      <p:cBhvr>
                                        <p:cTn id="27" dur="500" fill="hold"/>
                                        <p:tgtEl>
                                          <p:spTgt spid="144"/>
                                        </p:tgtEl>
                                        <p:attrNameLst>
                                          <p:attrName>ppt_h</p:attrName>
                                        </p:attrNameLst>
                                      </p:cBhvr>
                                      <p:tavLst>
                                        <p:tav tm="0">
                                          <p:val>
                                            <p:fltVal val="0"/>
                                          </p:val>
                                        </p:tav>
                                        <p:tav tm="100000">
                                          <p:val>
                                            <p:strVal val="#ppt_h"/>
                                          </p:val>
                                        </p:tav>
                                      </p:tavLst>
                                    </p:anim>
                                    <p:animEffect transition="in" filter="fade">
                                      <p:cBhvr>
                                        <p:cTn id="28" dur="500"/>
                                        <p:tgtEl>
                                          <p:spTgt spid="144"/>
                                        </p:tgtEl>
                                      </p:cBhvr>
                                    </p:animEffect>
                                  </p:childTnLst>
                                </p:cTn>
                              </p:par>
                            </p:childTnLst>
                          </p:cTn>
                        </p:par>
                        <p:par>
                          <p:cTn id="29" fill="hold">
                            <p:stCondLst>
                              <p:cond delay="4500"/>
                            </p:stCondLst>
                            <p:childTnLst>
                              <p:par>
                                <p:cTn id="30" presetID="14" presetClass="entr" presetSubtype="5" fill="hold" grpId="0" nodeType="afterEffect">
                                  <p:stCondLst>
                                    <p:cond delay="0"/>
                                  </p:stCondLst>
                                  <p:childTnLst>
                                    <p:set>
                                      <p:cBhvr>
                                        <p:cTn id="31" dur="1" fill="hold">
                                          <p:stCondLst>
                                            <p:cond delay="0"/>
                                          </p:stCondLst>
                                        </p:cTn>
                                        <p:tgtEl>
                                          <p:spTgt spid="148"/>
                                        </p:tgtEl>
                                        <p:attrNameLst>
                                          <p:attrName>style.visibility</p:attrName>
                                        </p:attrNameLst>
                                      </p:cBhvr>
                                      <p:to>
                                        <p:strVal val="visible"/>
                                      </p:to>
                                    </p:set>
                                    <p:animEffect transition="in" filter="randombar(vertical)">
                                      <p:cBhvr>
                                        <p:cTn id="32" dur="400"/>
                                        <p:tgtEl>
                                          <p:spTgt spid="148"/>
                                        </p:tgtEl>
                                      </p:cBhvr>
                                    </p:animEffect>
                                  </p:childTnLst>
                                </p:cTn>
                              </p:par>
                              <p:par>
                                <p:cTn id="33" presetID="53" presetClass="entr" presetSubtype="16" fill="hold" grpId="0" nodeType="withEffect">
                                  <p:stCondLst>
                                    <p:cond delay="0"/>
                                  </p:stCondLst>
                                  <p:childTnLst>
                                    <p:set>
                                      <p:cBhvr>
                                        <p:cTn id="34" dur="1" fill="hold">
                                          <p:stCondLst>
                                            <p:cond delay="0"/>
                                          </p:stCondLst>
                                        </p:cTn>
                                        <p:tgtEl>
                                          <p:spTgt spid="88"/>
                                        </p:tgtEl>
                                        <p:attrNameLst>
                                          <p:attrName>style.visibility</p:attrName>
                                        </p:attrNameLst>
                                      </p:cBhvr>
                                      <p:to>
                                        <p:strVal val="visible"/>
                                      </p:to>
                                    </p:set>
                                    <p:anim calcmode="lin" valueType="num">
                                      <p:cBhvr>
                                        <p:cTn id="35" dur="500" fill="hold"/>
                                        <p:tgtEl>
                                          <p:spTgt spid="88"/>
                                        </p:tgtEl>
                                        <p:attrNameLst>
                                          <p:attrName>ppt_w</p:attrName>
                                        </p:attrNameLst>
                                      </p:cBhvr>
                                      <p:tavLst>
                                        <p:tav tm="0">
                                          <p:val>
                                            <p:fltVal val="0"/>
                                          </p:val>
                                        </p:tav>
                                        <p:tav tm="100000">
                                          <p:val>
                                            <p:strVal val="#ppt_w"/>
                                          </p:val>
                                        </p:tav>
                                      </p:tavLst>
                                    </p:anim>
                                    <p:anim calcmode="lin" valueType="num">
                                      <p:cBhvr>
                                        <p:cTn id="36" dur="500" fill="hold"/>
                                        <p:tgtEl>
                                          <p:spTgt spid="88"/>
                                        </p:tgtEl>
                                        <p:attrNameLst>
                                          <p:attrName>ppt_h</p:attrName>
                                        </p:attrNameLst>
                                      </p:cBhvr>
                                      <p:tavLst>
                                        <p:tav tm="0">
                                          <p:val>
                                            <p:fltVal val="0"/>
                                          </p:val>
                                        </p:tav>
                                        <p:tav tm="100000">
                                          <p:val>
                                            <p:strVal val="#ppt_h"/>
                                          </p:val>
                                        </p:tav>
                                      </p:tavLst>
                                    </p:anim>
                                    <p:animEffect transition="in" filter="fade">
                                      <p:cBhvr>
                                        <p:cTn id="37" dur="500"/>
                                        <p:tgtEl>
                                          <p:spTgt spid="88"/>
                                        </p:tgtEl>
                                      </p:cBhvr>
                                    </p:animEffect>
                                  </p:childTnLst>
                                </p:cTn>
                              </p:par>
                              <p:par>
                                <p:cTn id="38" presetID="53" presetClass="entr" presetSubtype="16" fill="hold" grpId="0" nodeType="withEffect">
                                  <p:stCondLst>
                                    <p:cond delay="0"/>
                                  </p:stCondLst>
                                  <p:childTnLst>
                                    <p:set>
                                      <p:cBhvr>
                                        <p:cTn id="39" dur="1" fill="hold">
                                          <p:stCondLst>
                                            <p:cond delay="0"/>
                                          </p:stCondLst>
                                        </p:cTn>
                                        <p:tgtEl>
                                          <p:spTgt spid="143"/>
                                        </p:tgtEl>
                                        <p:attrNameLst>
                                          <p:attrName>style.visibility</p:attrName>
                                        </p:attrNameLst>
                                      </p:cBhvr>
                                      <p:to>
                                        <p:strVal val="visible"/>
                                      </p:to>
                                    </p:set>
                                    <p:anim calcmode="lin" valueType="num">
                                      <p:cBhvr>
                                        <p:cTn id="40" dur="500" fill="hold"/>
                                        <p:tgtEl>
                                          <p:spTgt spid="143"/>
                                        </p:tgtEl>
                                        <p:attrNameLst>
                                          <p:attrName>ppt_w</p:attrName>
                                        </p:attrNameLst>
                                      </p:cBhvr>
                                      <p:tavLst>
                                        <p:tav tm="0">
                                          <p:val>
                                            <p:fltVal val="0"/>
                                          </p:val>
                                        </p:tav>
                                        <p:tav tm="100000">
                                          <p:val>
                                            <p:strVal val="#ppt_w"/>
                                          </p:val>
                                        </p:tav>
                                      </p:tavLst>
                                    </p:anim>
                                    <p:anim calcmode="lin" valueType="num">
                                      <p:cBhvr>
                                        <p:cTn id="41" dur="500" fill="hold"/>
                                        <p:tgtEl>
                                          <p:spTgt spid="143"/>
                                        </p:tgtEl>
                                        <p:attrNameLst>
                                          <p:attrName>ppt_h</p:attrName>
                                        </p:attrNameLst>
                                      </p:cBhvr>
                                      <p:tavLst>
                                        <p:tav tm="0">
                                          <p:val>
                                            <p:fltVal val="0"/>
                                          </p:val>
                                        </p:tav>
                                        <p:tav tm="100000">
                                          <p:val>
                                            <p:strVal val="#ppt_h"/>
                                          </p:val>
                                        </p:tav>
                                      </p:tavLst>
                                    </p:anim>
                                    <p:animEffect transition="in" filter="fade">
                                      <p:cBhvr>
                                        <p:cTn id="42" dur="500"/>
                                        <p:tgtEl>
                                          <p:spTgt spid="143"/>
                                        </p:tgtEl>
                                      </p:cBhvr>
                                    </p:animEffect>
                                  </p:childTnLst>
                                </p:cTn>
                              </p:par>
                            </p:childTnLst>
                          </p:cTn>
                        </p:par>
                        <p:par>
                          <p:cTn id="43" fill="hold">
                            <p:stCondLst>
                              <p:cond delay="5000"/>
                            </p:stCondLst>
                            <p:childTnLst>
                              <p:par>
                                <p:cTn id="44" presetID="53" presetClass="entr" presetSubtype="16" fill="hold" grpId="0" nodeType="afterEffect">
                                  <p:stCondLst>
                                    <p:cond delay="1100"/>
                                  </p:stCondLst>
                                  <p:childTnLst>
                                    <p:set>
                                      <p:cBhvr>
                                        <p:cTn id="45" dur="1" fill="hold">
                                          <p:stCondLst>
                                            <p:cond delay="0"/>
                                          </p:stCondLst>
                                        </p:cTn>
                                        <p:tgtEl>
                                          <p:spTgt spid="125"/>
                                        </p:tgtEl>
                                        <p:attrNameLst>
                                          <p:attrName>style.visibility</p:attrName>
                                        </p:attrNameLst>
                                      </p:cBhvr>
                                      <p:to>
                                        <p:strVal val="visible"/>
                                      </p:to>
                                    </p:set>
                                    <p:anim calcmode="lin" valueType="num">
                                      <p:cBhvr>
                                        <p:cTn id="46" dur="1000" fill="hold"/>
                                        <p:tgtEl>
                                          <p:spTgt spid="125"/>
                                        </p:tgtEl>
                                        <p:attrNameLst>
                                          <p:attrName>ppt_w</p:attrName>
                                        </p:attrNameLst>
                                      </p:cBhvr>
                                      <p:tavLst>
                                        <p:tav tm="0">
                                          <p:val>
                                            <p:fltVal val="0"/>
                                          </p:val>
                                        </p:tav>
                                        <p:tav tm="100000">
                                          <p:val>
                                            <p:strVal val="#ppt_w"/>
                                          </p:val>
                                        </p:tav>
                                      </p:tavLst>
                                    </p:anim>
                                    <p:anim calcmode="lin" valueType="num">
                                      <p:cBhvr>
                                        <p:cTn id="47" dur="1000" fill="hold"/>
                                        <p:tgtEl>
                                          <p:spTgt spid="125"/>
                                        </p:tgtEl>
                                        <p:attrNameLst>
                                          <p:attrName>ppt_h</p:attrName>
                                        </p:attrNameLst>
                                      </p:cBhvr>
                                      <p:tavLst>
                                        <p:tav tm="0">
                                          <p:val>
                                            <p:fltVal val="0"/>
                                          </p:val>
                                        </p:tav>
                                        <p:tav tm="100000">
                                          <p:val>
                                            <p:strVal val="#ppt_h"/>
                                          </p:val>
                                        </p:tav>
                                      </p:tavLst>
                                    </p:anim>
                                    <p:animEffect transition="in" filter="fade">
                                      <p:cBhvr>
                                        <p:cTn id="48" dur="1000"/>
                                        <p:tgtEl>
                                          <p:spTgt spid="125"/>
                                        </p:tgtEl>
                                      </p:cBhvr>
                                    </p:animEffect>
                                  </p:childTnLst>
                                </p:cTn>
                              </p:par>
                              <p:par>
                                <p:cTn id="49" presetID="53" presetClass="entr" presetSubtype="16" fill="hold" grpId="0" nodeType="withEffect">
                                  <p:stCondLst>
                                    <p:cond delay="600"/>
                                  </p:stCondLst>
                                  <p:childTnLst>
                                    <p:set>
                                      <p:cBhvr>
                                        <p:cTn id="50" dur="1" fill="hold">
                                          <p:stCondLst>
                                            <p:cond delay="0"/>
                                          </p:stCondLst>
                                        </p:cTn>
                                        <p:tgtEl>
                                          <p:spTgt spid="126"/>
                                        </p:tgtEl>
                                        <p:attrNameLst>
                                          <p:attrName>style.visibility</p:attrName>
                                        </p:attrNameLst>
                                      </p:cBhvr>
                                      <p:to>
                                        <p:strVal val="visible"/>
                                      </p:to>
                                    </p:set>
                                    <p:anim calcmode="lin" valueType="num">
                                      <p:cBhvr>
                                        <p:cTn id="51" dur="700" fill="hold"/>
                                        <p:tgtEl>
                                          <p:spTgt spid="126"/>
                                        </p:tgtEl>
                                        <p:attrNameLst>
                                          <p:attrName>ppt_w</p:attrName>
                                        </p:attrNameLst>
                                      </p:cBhvr>
                                      <p:tavLst>
                                        <p:tav tm="0">
                                          <p:val>
                                            <p:fltVal val="0"/>
                                          </p:val>
                                        </p:tav>
                                        <p:tav tm="100000">
                                          <p:val>
                                            <p:strVal val="#ppt_w"/>
                                          </p:val>
                                        </p:tav>
                                      </p:tavLst>
                                    </p:anim>
                                    <p:anim calcmode="lin" valueType="num">
                                      <p:cBhvr>
                                        <p:cTn id="52" dur="700" fill="hold"/>
                                        <p:tgtEl>
                                          <p:spTgt spid="126"/>
                                        </p:tgtEl>
                                        <p:attrNameLst>
                                          <p:attrName>ppt_h</p:attrName>
                                        </p:attrNameLst>
                                      </p:cBhvr>
                                      <p:tavLst>
                                        <p:tav tm="0">
                                          <p:val>
                                            <p:fltVal val="0"/>
                                          </p:val>
                                        </p:tav>
                                        <p:tav tm="100000">
                                          <p:val>
                                            <p:strVal val="#ppt_h"/>
                                          </p:val>
                                        </p:tav>
                                      </p:tavLst>
                                    </p:anim>
                                    <p:animEffect transition="in" filter="fade">
                                      <p:cBhvr>
                                        <p:cTn id="53" dur="700"/>
                                        <p:tgtEl>
                                          <p:spTgt spid="126"/>
                                        </p:tgtEl>
                                      </p:cBhvr>
                                    </p:animEffect>
                                  </p:childTnLst>
                                </p:cTn>
                              </p:par>
                            </p:childTnLst>
                          </p:cTn>
                        </p:par>
                        <p:par>
                          <p:cTn id="54" fill="hold">
                            <p:stCondLst>
                              <p:cond delay="7100"/>
                            </p:stCondLst>
                            <p:childTnLst>
                              <p:par>
                                <p:cTn id="55" presetID="14" presetClass="entr" presetSubtype="5" fill="hold" grpId="0" nodeType="afterEffect">
                                  <p:stCondLst>
                                    <p:cond delay="0"/>
                                  </p:stCondLst>
                                  <p:childTnLst>
                                    <p:set>
                                      <p:cBhvr>
                                        <p:cTn id="56" dur="1" fill="hold">
                                          <p:stCondLst>
                                            <p:cond delay="0"/>
                                          </p:stCondLst>
                                        </p:cTn>
                                        <p:tgtEl>
                                          <p:spTgt spid="97"/>
                                        </p:tgtEl>
                                        <p:attrNameLst>
                                          <p:attrName>style.visibility</p:attrName>
                                        </p:attrNameLst>
                                      </p:cBhvr>
                                      <p:to>
                                        <p:strVal val="visible"/>
                                      </p:to>
                                    </p:set>
                                    <p:animEffect transition="in" filter="randombar(vertical)">
                                      <p:cBhvr>
                                        <p:cTn id="57" dur="1000"/>
                                        <p:tgtEl>
                                          <p:spTgt spid="97"/>
                                        </p:tgtEl>
                                      </p:cBhvr>
                                    </p:animEffect>
                                  </p:childTnLst>
                                </p:cTn>
                              </p:par>
                            </p:childTnLst>
                          </p:cTn>
                        </p:par>
                        <p:par>
                          <p:cTn id="58" fill="hold">
                            <p:stCondLst>
                              <p:cond delay="8100"/>
                            </p:stCondLst>
                            <p:childTnLst>
                              <p:par>
                                <p:cTn id="59" presetID="16" presetClass="entr" presetSubtype="21" fill="hold" nodeType="afterEffect">
                                  <p:stCondLst>
                                    <p:cond delay="0"/>
                                  </p:stCondLst>
                                  <p:childTnLst>
                                    <p:set>
                                      <p:cBhvr>
                                        <p:cTn id="60" dur="1" fill="hold">
                                          <p:stCondLst>
                                            <p:cond delay="0"/>
                                          </p:stCondLst>
                                        </p:cTn>
                                        <p:tgtEl>
                                          <p:spTgt spid="107"/>
                                        </p:tgtEl>
                                        <p:attrNameLst>
                                          <p:attrName>style.visibility</p:attrName>
                                        </p:attrNameLst>
                                      </p:cBhvr>
                                      <p:to>
                                        <p:strVal val="visible"/>
                                      </p:to>
                                    </p:set>
                                    <p:animEffect transition="in" filter="barn(inVertical)">
                                      <p:cBhvr>
                                        <p:cTn id="61" dur="1000"/>
                                        <p:tgtEl>
                                          <p:spTgt spid="107"/>
                                        </p:tgtEl>
                                      </p:cBhvr>
                                    </p:animEffect>
                                  </p:childTnLst>
                                </p:cTn>
                              </p:par>
                              <p:par>
                                <p:cTn id="62" presetID="16" presetClass="entr" presetSubtype="21" fill="hold" nodeType="withEffect">
                                  <p:stCondLst>
                                    <p:cond delay="0"/>
                                  </p:stCondLst>
                                  <p:childTnLst>
                                    <p:set>
                                      <p:cBhvr>
                                        <p:cTn id="63" dur="1" fill="hold">
                                          <p:stCondLst>
                                            <p:cond delay="0"/>
                                          </p:stCondLst>
                                        </p:cTn>
                                        <p:tgtEl>
                                          <p:spTgt spid="6"/>
                                        </p:tgtEl>
                                        <p:attrNameLst>
                                          <p:attrName>style.visibility</p:attrName>
                                        </p:attrNameLst>
                                      </p:cBhvr>
                                      <p:to>
                                        <p:strVal val="visible"/>
                                      </p:to>
                                    </p:set>
                                    <p:animEffect transition="in" filter="barn(inVertical)">
                                      <p:cBhvr>
                                        <p:cTn id="64" dur="1000"/>
                                        <p:tgtEl>
                                          <p:spTgt spid="6"/>
                                        </p:tgtEl>
                                      </p:cBhvr>
                                    </p:animEffect>
                                  </p:childTnLst>
                                </p:cTn>
                              </p:par>
                              <p:par>
                                <p:cTn id="65" presetID="16" presetClass="entr" presetSubtype="21" fill="hold" nodeType="withEffect">
                                  <p:stCondLst>
                                    <p:cond delay="0"/>
                                  </p:stCondLst>
                                  <p:childTnLst>
                                    <p:set>
                                      <p:cBhvr>
                                        <p:cTn id="66" dur="1" fill="hold">
                                          <p:stCondLst>
                                            <p:cond delay="0"/>
                                          </p:stCondLst>
                                        </p:cTn>
                                        <p:tgtEl>
                                          <p:spTgt spid="104"/>
                                        </p:tgtEl>
                                        <p:attrNameLst>
                                          <p:attrName>style.visibility</p:attrName>
                                        </p:attrNameLst>
                                      </p:cBhvr>
                                      <p:to>
                                        <p:strVal val="visible"/>
                                      </p:to>
                                    </p:set>
                                    <p:animEffect transition="in" filter="barn(inVertical)">
                                      <p:cBhvr>
                                        <p:cTn id="67" dur="1000"/>
                                        <p:tgtEl>
                                          <p:spTgt spid="104"/>
                                        </p:tgtEl>
                                      </p:cBhvr>
                                    </p:animEffect>
                                  </p:childTnLst>
                                </p:cTn>
                              </p:par>
                              <p:par>
                                <p:cTn id="68" presetID="16" presetClass="entr" presetSubtype="21" fill="hold" nodeType="withEffect">
                                  <p:stCondLst>
                                    <p:cond delay="0"/>
                                  </p:stCondLst>
                                  <p:childTnLst>
                                    <p:set>
                                      <p:cBhvr>
                                        <p:cTn id="69" dur="1" fill="hold">
                                          <p:stCondLst>
                                            <p:cond delay="0"/>
                                          </p:stCondLst>
                                        </p:cTn>
                                        <p:tgtEl>
                                          <p:spTgt spid="115"/>
                                        </p:tgtEl>
                                        <p:attrNameLst>
                                          <p:attrName>style.visibility</p:attrName>
                                        </p:attrNameLst>
                                      </p:cBhvr>
                                      <p:to>
                                        <p:strVal val="visible"/>
                                      </p:to>
                                    </p:set>
                                    <p:animEffect transition="in" filter="barn(inVertical)">
                                      <p:cBhvr>
                                        <p:cTn id="70" dur="1000"/>
                                        <p:tgtEl>
                                          <p:spTgt spid="115"/>
                                        </p:tgtEl>
                                      </p:cBhvr>
                                    </p:animEffect>
                                  </p:childTnLst>
                                </p:cTn>
                              </p:par>
                              <p:par>
                                <p:cTn id="71" presetID="16" presetClass="entr" presetSubtype="21" fill="hold" nodeType="withEffect">
                                  <p:stCondLst>
                                    <p:cond delay="0"/>
                                  </p:stCondLst>
                                  <p:childTnLst>
                                    <p:set>
                                      <p:cBhvr>
                                        <p:cTn id="72" dur="1" fill="hold">
                                          <p:stCondLst>
                                            <p:cond delay="0"/>
                                          </p:stCondLst>
                                        </p:cTn>
                                        <p:tgtEl>
                                          <p:spTgt spid="57"/>
                                        </p:tgtEl>
                                        <p:attrNameLst>
                                          <p:attrName>style.visibility</p:attrName>
                                        </p:attrNameLst>
                                      </p:cBhvr>
                                      <p:to>
                                        <p:strVal val="visible"/>
                                      </p:to>
                                    </p:set>
                                    <p:animEffect transition="in" filter="barn(inVertical)">
                                      <p:cBhvr>
                                        <p:cTn id="73" dur="1000"/>
                                        <p:tgtEl>
                                          <p:spTgt spid="57"/>
                                        </p:tgtEl>
                                      </p:cBhvr>
                                    </p:animEffect>
                                  </p:childTnLst>
                                </p:cTn>
                              </p:par>
                              <p:par>
                                <p:cTn id="74" presetID="16" presetClass="entr" presetSubtype="21" fill="hold" nodeType="withEffect">
                                  <p:stCondLst>
                                    <p:cond delay="0"/>
                                  </p:stCondLst>
                                  <p:childTnLst>
                                    <p:set>
                                      <p:cBhvr>
                                        <p:cTn id="75" dur="1" fill="hold">
                                          <p:stCondLst>
                                            <p:cond delay="0"/>
                                          </p:stCondLst>
                                        </p:cTn>
                                        <p:tgtEl>
                                          <p:spTgt spid="109"/>
                                        </p:tgtEl>
                                        <p:attrNameLst>
                                          <p:attrName>style.visibility</p:attrName>
                                        </p:attrNameLst>
                                      </p:cBhvr>
                                      <p:to>
                                        <p:strVal val="visible"/>
                                      </p:to>
                                    </p:set>
                                    <p:animEffect transition="in" filter="barn(inVertical)">
                                      <p:cBhvr>
                                        <p:cTn id="76" dur="1000"/>
                                        <p:tgtEl>
                                          <p:spTgt spid="109"/>
                                        </p:tgtEl>
                                      </p:cBhvr>
                                    </p:animEffect>
                                  </p:childTnLst>
                                </p:cTn>
                              </p:par>
                              <p:par>
                                <p:cTn id="77" presetID="16" presetClass="entr" presetSubtype="21" fill="hold" nodeType="withEffect">
                                  <p:stCondLst>
                                    <p:cond delay="0"/>
                                  </p:stCondLst>
                                  <p:childTnLst>
                                    <p:set>
                                      <p:cBhvr>
                                        <p:cTn id="78" dur="1" fill="hold">
                                          <p:stCondLst>
                                            <p:cond delay="0"/>
                                          </p:stCondLst>
                                        </p:cTn>
                                        <p:tgtEl>
                                          <p:spTgt spid="108"/>
                                        </p:tgtEl>
                                        <p:attrNameLst>
                                          <p:attrName>style.visibility</p:attrName>
                                        </p:attrNameLst>
                                      </p:cBhvr>
                                      <p:to>
                                        <p:strVal val="visible"/>
                                      </p:to>
                                    </p:set>
                                    <p:animEffect transition="in" filter="barn(inVertical)">
                                      <p:cBhvr>
                                        <p:cTn id="79" dur="1000"/>
                                        <p:tgtEl>
                                          <p:spTgt spid="108"/>
                                        </p:tgtEl>
                                      </p:cBhvr>
                                    </p:animEffect>
                                  </p:childTnLst>
                                </p:cTn>
                              </p:par>
                              <p:par>
                                <p:cTn id="80" presetID="16" presetClass="entr" presetSubtype="21" fill="hold" nodeType="withEffect">
                                  <p:stCondLst>
                                    <p:cond delay="0"/>
                                  </p:stCondLst>
                                  <p:childTnLst>
                                    <p:set>
                                      <p:cBhvr>
                                        <p:cTn id="81" dur="1" fill="hold">
                                          <p:stCondLst>
                                            <p:cond delay="0"/>
                                          </p:stCondLst>
                                        </p:cTn>
                                        <p:tgtEl>
                                          <p:spTgt spid="114"/>
                                        </p:tgtEl>
                                        <p:attrNameLst>
                                          <p:attrName>style.visibility</p:attrName>
                                        </p:attrNameLst>
                                      </p:cBhvr>
                                      <p:to>
                                        <p:strVal val="visible"/>
                                      </p:to>
                                    </p:set>
                                    <p:animEffect transition="in" filter="barn(inVertical)">
                                      <p:cBhvr>
                                        <p:cTn id="82" dur="400"/>
                                        <p:tgtEl>
                                          <p:spTgt spid="114"/>
                                        </p:tgtEl>
                                      </p:cBhvr>
                                    </p:animEffect>
                                  </p:childTnLst>
                                </p:cTn>
                              </p:par>
                            </p:childTnLst>
                          </p:cTn>
                        </p:par>
                        <p:par>
                          <p:cTn id="83" fill="hold">
                            <p:stCondLst>
                              <p:cond delay="9100"/>
                            </p:stCondLst>
                            <p:childTnLst>
                              <p:par>
                                <p:cTn id="84" presetID="53" presetClass="entr" presetSubtype="16" fill="hold" grpId="0" nodeType="afterEffect">
                                  <p:stCondLst>
                                    <p:cond delay="0"/>
                                  </p:stCondLst>
                                  <p:childTnLst>
                                    <p:set>
                                      <p:cBhvr>
                                        <p:cTn id="85" dur="1" fill="hold">
                                          <p:stCondLst>
                                            <p:cond delay="0"/>
                                          </p:stCondLst>
                                        </p:cTn>
                                        <p:tgtEl>
                                          <p:spTgt spid="22"/>
                                        </p:tgtEl>
                                        <p:attrNameLst>
                                          <p:attrName>style.visibility</p:attrName>
                                        </p:attrNameLst>
                                      </p:cBhvr>
                                      <p:to>
                                        <p:strVal val="visible"/>
                                      </p:to>
                                    </p:set>
                                    <p:anim calcmode="lin" valueType="num">
                                      <p:cBhvr>
                                        <p:cTn id="86" dur="500" fill="hold"/>
                                        <p:tgtEl>
                                          <p:spTgt spid="22"/>
                                        </p:tgtEl>
                                        <p:attrNameLst>
                                          <p:attrName>ppt_w</p:attrName>
                                        </p:attrNameLst>
                                      </p:cBhvr>
                                      <p:tavLst>
                                        <p:tav tm="0">
                                          <p:val>
                                            <p:fltVal val="0"/>
                                          </p:val>
                                        </p:tav>
                                        <p:tav tm="100000">
                                          <p:val>
                                            <p:strVal val="#ppt_w"/>
                                          </p:val>
                                        </p:tav>
                                      </p:tavLst>
                                    </p:anim>
                                    <p:anim calcmode="lin" valueType="num">
                                      <p:cBhvr>
                                        <p:cTn id="87" dur="500" fill="hold"/>
                                        <p:tgtEl>
                                          <p:spTgt spid="22"/>
                                        </p:tgtEl>
                                        <p:attrNameLst>
                                          <p:attrName>ppt_h</p:attrName>
                                        </p:attrNameLst>
                                      </p:cBhvr>
                                      <p:tavLst>
                                        <p:tav tm="0">
                                          <p:val>
                                            <p:fltVal val="0"/>
                                          </p:val>
                                        </p:tav>
                                        <p:tav tm="100000">
                                          <p:val>
                                            <p:strVal val="#ppt_h"/>
                                          </p:val>
                                        </p:tav>
                                      </p:tavLst>
                                    </p:anim>
                                    <p:animEffect transition="in" filter="fade">
                                      <p:cBhvr>
                                        <p:cTn id="88" dur="500"/>
                                        <p:tgtEl>
                                          <p:spTgt spid="22"/>
                                        </p:tgtEl>
                                      </p:cBhvr>
                                    </p:animEffect>
                                  </p:childTnLst>
                                </p:cTn>
                              </p:par>
                            </p:childTnLst>
                          </p:cTn>
                        </p:par>
                        <p:par>
                          <p:cTn id="89" fill="hold">
                            <p:stCondLst>
                              <p:cond delay="9600"/>
                            </p:stCondLst>
                            <p:childTnLst>
                              <p:par>
                                <p:cTn id="90" presetID="53" presetClass="entr" presetSubtype="16" fill="hold" grpId="0" nodeType="afterEffect">
                                  <p:stCondLst>
                                    <p:cond delay="0"/>
                                  </p:stCondLst>
                                  <p:childTnLst>
                                    <p:set>
                                      <p:cBhvr>
                                        <p:cTn id="91" dur="1" fill="hold">
                                          <p:stCondLst>
                                            <p:cond delay="0"/>
                                          </p:stCondLst>
                                        </p:cTn>
                                        <p:tgtEl>
                                          <p:spTgt spid="26"/>
                                        </p:tgtEl>
                                        <p:attrNameLst>
                                          <p:attrName>style.visibility</p:attrName>
                                        </p:attrNameLst>
                                      </p:cBhvr>
                                      <p:to>
                                        <p:strVal val="visible"/>
                                      </p:to>
                                    </p:set>
                                    <p:anim calcmode="lin" valueType="num">
                                      <p:cBhvr>
                                        <p:cTn id="92" dur="500" fill="hold"/>
                                        <p:tgtEl>
                                          <p:spTgt spid="26"/>
                                        </p:tgtEl>
                                        <p:attrNameLst>
                                          <p:attrName>ppt_w</p:attrName>
                                        </p:attrNameLst>
                                      </p:cBhvr>
                                      <p:tavLst>
                                        <p:tav tm="0">
                                          <p:val>
                                            <p:fltVal val="0"/>
                                          </p:val>
                                        </p:tav>
                                        <p:tav tm="100000">
                                          <p:val>
                                            <p:strVal val="#ppt_w"/>
                                          </p:val>
                                        </p:tav>
                                      </p:tavLst>
                                    </p:anim>
                                    <p:anim calcmode="lin" valueType="num">
                                      <p:cBhvr>
                                        <p:cTn id="93" dur="500" fill="hold"/>
                                        <p:tgtEl>
                                          <p:spTgt spid="26"/>
                                        </p:tgtEl>
                                        <p:attrNameLst>
                                          <p:attrName>ppt_h</p:attrName>
                                        </p:attrNameLst>
                                      </p:cBhvr>
                                      <p:tavLst>
                                        <p:tav tm="0">
                                          <p:val>
                                            <p:fltVal val="0"/>
                                          </p:val>
                                        </p:tav>
                                        <p:tav tm="100000">
                                          <p:val>
                                            <p:strVal val="#ppt_h"/>
                                          </p:val>
                                        </p:tav>
                                      </p:tavLst>
                                    </p:anim>
                                    <p:animEffect transition="in" filter="fade">
                                      <p:cBhvr>
                                        <p:cTn id="94" dur="500"/>
                                        <p:tgtEl>
                                          <p:spTgt spid="26"/>
                                        </p:tgtEl>
                                      </p:cBhvr>
                                    </p:animEffect>
                                  </p:childTnLst>
                                </p:cTn>
                              </p:par>
                              <p:par>
                                <p:cTn id="95" presetID="53" presetClass="entr" presetSubtype="16" fill="hold" grpId="0" nodeType="withEffect">
                                  <p:stCondLst>
                                    <p:cond delay="0"/>
                                  </p:stCondLst>
                                  <p:childTnLst>
                                    <p:set>
                                      <p:cBhvr>
                                        <p:cTn id="96" dur="1" fill="hold">
                                          <p:stCondLst>
                                            <p:cond delay="0"/>
                                          </p:stCondLst>
                                        </p:cTn>
                                        <p:tgtEl>
                                          <p:spTgt spid="27"/>
                                        </p:tgtEl>
                                        <p:attrNameLst>
                                          <p:attrName>style.visibility</p:attrName>
                                        </p:attrNameLst>
                                      </p:cBhvr>
                                      <p:to>
                                        <p:strVal val="visible"/>
                                      </p:to>
                                    </p:set>
                                    <p:anim calcmode="lin" valueType="num">
                                      <p:cBhvr>
                                        <p:cTn id="97" dur="500" fill="hold"/>
                                        <p:tgtEl>
                                          <p:spTgt spid="27"/>
                                        </p:tgtEl>
                                        <p:attrNameLst>
                                          <p:attrName>ppt_w</p:attrName>
                                        </p:attrNameLst>
                                      </p:cBhvr>
                                      <p:tavLst>
                                        <p:tav tm="0">
                                          <p:val>
                                            <p:fltVal val="0"/>
                                          </p:val>
                                        </p:tav>
                                        <p:tav tm="100000">
                                          <p:val>
                                            <p:strVal val="#ppt_w"/>
                                          </p:val>
                                        </p:tav>
                                      </p:tavLst>
                                    </p:anim>
                                    <p:anim calcmode="lin" valueType="num">
                                      <p:cBhvr>
                                        <p:cTn id="98" dur="500" fill="hold"/>
                                        <p:tgtEl>
                                          <p:spTgt spid="27"/>
                                        </p:tgtEl>
                                        <p:attrNameLst>
                                          <p:attrName>ppt_h</p:attrName>
                                        </p:attrNameLst>
                                      </p:cBhvr>
                                      <p:tavLst>
                                        <p:tav tm="0">
                                          <p:val>
                                            <p:fltVal val="0"/>
                                          </p:val>
                                        </p:tav>
                                        <p:tav tm="100000">
                                          <p:val>
                                            <p:strVal val="#ppt_h"/>
                                          </p:val>
                                        </p:tav>
                                      </p:tavLst>
                                    </p:anim>
                                    <p:animEffect transition="in" filter="fade">
                                      <p:cBhvr>
                                        <p:cTn id="99" dur="500"/>
                                        <p:tgtEl>
                                          <p:spTgt spid="27"/>
                                        </p:tgtEl>
                                      </p:cBhvr>
                                    </p:animEffect>
                                  </p:childTnLst>
                                </p:cTn>
                              </p:par>
                              <p:par>
                                <p:cTn id="100" presetID="53" presetClass="entr" presetSubtype="16" fill="hold" grpId="0" nodeType="withEffect">
                                  <p:stCondLst>
                                    <p:cond delay="0"/>
                                  </p:stCondLst>
                                  <p:childTnLst>
                                    <p:set>
                                      <p:cBhvr>
                                        <p:cTn id="101" dur="1" fill="hold">
                                          <p:stCondLst>
                                            <p:cond delay="0"/>
                                          </p:stCondLst>
                                        </p:cTn>
                                        <p:tgtEl>
                                          <p:spTgt spid="28"/>
                                        </p:tgtEl>
                                        <p:attrNameLst>
                                          <p:attrName>style.visibility</p:attrName>
                                        </p:attrNameLst>
                                      </p:cBhvr>
                                      <p:to>
                                        <p:strVal val="visible"/>
                                      </p:to>
                                    </p:set>
                                    <p:anim calcmode="lin" valueType="num">
                                      <p:cBhvr>
                                        <p:cTn id="102" dur="500" fill="hold"/>
                                        <p:tgtEl>
                                          <p:spTgt spid="28"/>
                                        </p:tgtEl>
                                        <p:attrNameLst>
                                          <p:attrName>ppt_w</p:attrName>
                                        </p:attrNameLst>
                                      </p:cBhvr>
                                      <p:tavLst>
                                        <p:tav tm="0">
                                          <p:val>
                                            <p:fltVal val="0"/>
                                          </p:val>
                                        </p:tav>
                                        <p:tav tm="100000">
                                          <p:val>
                                            <p:strVal val="#ppt_w"/>
                                          </p:val>
                                        </p:tav>
                                      </p:tavLst>
                                    </p:anim>
                                    <p:anim calcmode="lin" valueType="num">
                                      <p:cBhvr>
                                        <p:cTn id="103" dur="500" fill="hold"/>
                                        <p:tgtEl>
                                          <p:spTgt spid="28"/>
                                        </p:tgtEl>
                                        <p:attrNameLst>
                                          <p:attrName>ppt_h</p:attrName>
                                        </p:attrNameLst>
                                      </p:cBhvr>
                                      <p:tavLst>
                                        <p:tav tm="0">
                                          <p:val>
                                            <p:fltVal val="0"/>
                                          </p:val>
                                        </p:tav>
                                        <p:tav tm="100000">
                                          <p:val>
                                            <p:strVal val="#ppt_h"/>
                                          </p:val>
                                        </p:tav>
                                      </p:tavLst>
                                    </p:anim>
                                    <p:animEffect transition="in" filter="fade">
                                      <p:cBhvr>
                                        <p:cTn id="104" dur="500"/>
                                        <p:tgtEl>
                                          <p:spTgt spid="28"/>
                                        </p:tgtEl>
                                      </p:cBhvr>
                                    </p:animEffect>
                                  </p:childTnLst>
                                </p:cTn>
                              </p:par>
                              <p:par>
                                <p:cTn id="105" presetID="53" presetClass="entr" presetSubtype="16" fill="hold" grpId="0" nodeType="withEffect">
                                  <p:stCondLst>
                                    <p:cond delay="0"/>
                                  </p:stCondLst>
                                  <p:childTnLst>
                                    <p:set>
                                      <p:cBhvr>
                                        <p:cTn id="106" dur="1" fill="hold">
                                          <p:stCondLst>
                                            <p:cond delay="0"/>
                                          </p:stCondLst>
                                        </p:cTn>
                                        <p:tgtEl>
                                          <p:spTgt spid="51"/>
                                        </p:tgtEl>
                                        <p:attrNameLst>
                                          <p:attrName>style.visibility</p:attrName>
                                        </p:attrNameLst>
                                      </p:cBhvr>
                                      <p:to>
                                        <p:strVal val="visible"/>
                                      </p:to>
                                    </p:set>
                                    <p:anim calcmode="lin" valueType="num">
                                      <p:cBhvr>
                                        <p:cTn id="107" dur="500" fill="hold"/>
                                        <p:tgtEl>
                                          <p:spTgt spid="51"/>
                                        </p:tgtEl>
                                        <p:attrNameLst>
                                          <p:attrName>ppt_w</p:attrName>
                                        </p:attrNameLst>
                                      </p:cBhvr>
                                      <p:tavLst>
                                        <p:tav tm="0">
                                          <p:val>
                                            <p:fltVal val="0"/>
                                          </p:val>
                                        </p:tav>
                                        <p:tav tm="100000">
                                          <p:val>
                                            <p:strVal val="#ppt_w"/>
                                          </p:val>
                                        </p:tav>
                                      </p:tavLst>
                                    </p:anim>
                                    <p:anim calcmode="lin" valueType="num">
                                      <p:cBhvr>
                                        <p:cTn id="108" dur="500" fill="hold"/>
                                        <p:tgtEl>
                                          <p:spTgt spid="51"/>
                                        </p:tgtEl>
                                        <p:attrNameLst>
                                          <p:attrName>ppt_h</p:attrName>
                                        </p:attrNameLst>
                                      </p:cBhvr>
                                      <p:tavLst>
                                        <p:tav tm="0">
                                          <p:val>
                                            <p:fltVal val="0"/>
                                          </p:val>
                                        </p:tav>
                                        <p:tav tm="100000">
                                          <p:val>
                                            <p:strVal val="#ppt_h"/>
                                          </p:val>
                                        </p:tav>
                                      </p:tavLst>
                                    </p:anim>
                                    <p:animEffect transition="in" filter="fade">
                                      <p:cBhvr>
                                        <p:cTn id="109" dur="500"/>
                                        <p:tgtEl>
                                          <p:spTgt spid="51"/>
                                        </p:tgtEl>
                                      </p:cBhvr>
                                    </p:animEffect>
                                  </p:childTnLst>
                                </p:cTn>
                              </p:par>
                              <p:par>
                                <p:cTn id="110" presetID="53" presetClass="entr" presetSubtype="16" fill="hold" grpId="0" nodeType="withEffect">
                                  <p:stCondLst>
                                    <p:cond delay="0"/>
                                  </p:stCondLst>
                                  <p:childTnLst>
                                    <p:set>
                                      <p:cBhvr>
                                        <p:cTn id="111" dur="1" fill="hold">
                                          <p:stCondLst>
                                            <p:cond delay="0"/>
                                          </p:stCondLst>
                                        </p:cTn>
                                        <p:tgtEl>
                                          <p:spTgt spid="47"/>
                                        </p:tgtEl>
                                        <p:attrNameLst>
                                          <p:attrName>style.visibility</p:attrName>
                                        </p:attrNameLst>
                                      </p:cBhvr>
                                      <p:to>
                                        <p:strVal val="visible"/>
                                      </p:to>
                                    </p:set>
                                    <p:anim calcmode="lin" valueType="num">
                                      <p:cBhvr>
                                        <p:cTn id="112" dur="500" fill="hold"/>
                                        <p:tgtEl>
                                          <p:spTgt spid="47"/>
                                        </p:tgtEl>
                                        <p:attrNameLst>
                                          <p:attrName>ppt_w</p:attrName>
                                        </p:attrNameLst>
                                      </p:cBhvr>
                                      <p:tavLst>
                                        <p:tav tm="0">
                                          <p:val>
                                            <p:fltVal val="0"/>
                                          </p:val>
                                        </p:tav>
                                        <p:tav tm="100000">
                                          <p:val>
                                            <p:strVal val="#ppt_w"/>
                                          </p:val>
                                        </p:tav>
                                      </p:tavLst>
                                    </p:anim>
                                    <p:anim calcmode="lin" valueType="num">
                                      <p:cBhvr>
                                        <p:cTn id="113" dur="500" fill="hold"/>
                                        <p:tgtEl>
                                          <p:spTgt spid="47"/>
                                        </p:tgtEl>
                                        <p:attrNameLst>
                                          <p:attrName>ppt_h</p:attrName>
                                        </p:attrNameLst>
                                      </p:cBhvr>
                                      <p:tavLst>
                                        <p:tav tm="0">
                                          <p:val>
                                            <p:fltVal val="0"/>
                                          </p:val>
                                        </p:tav>
                                        <p:tav tm="100000">
                                          <p:val>
                                            <p:strVal val="#ppt_h"/>
                                          </p:val>
                                        </p:tav>
                                      </p:tavLst>
                                    </p:anim>
                                    <p:animEffect transition="in" filter="fade">
                                      <p:cBhvr>
                                        <p:cTn id="114" dur="500"/>
                                        <p:tgtEl>
                                          <p:spTgt spid="47"/>
                                        </p:tgtEl>
                                      </p:cBhvr>
                                    </p:animEffect>
                                  </p:childTnLst>
                                </p:cTn>
                              </p:par>
                              <p:par>
                                <p:cTn id="115" presetID="53" presetClass="entr" presetSubtype="16" fill="hold" grpId="0" nodeType="withEffect">
                                  <p:stCondLst>
                                    <p:cond delay="0"/>
                                  </p:stCondLst>
                                  <p:childTnLst>
                                    <p:set>
                                      <p:cBhvr>
                                        <p:cTn id="116" dur="1" fill="hold">
                                          <p:stCondLst>
                                            <p:cond delay="0"/>
                                          </p:stCondLst>
                                        </p:cTn>
                                        <p:tgtEl>
                                          <p:spTgt spid="49"/>
                                        </p:tgtEl>
                                        <p:attrNameLst>
                                          <p:attrName>style.visibility</p:attrName>
                                        </p:attrNameLst>
                                      </p:cBhvr>
                                      <p:to>
                                        <p:strVal val="visible"/>
                                      </p:to>
                                    </p:set>
                                    <p:anim calcmode="lin" valueType="num">
                                      <p:cBhvr>
                                        <p:cTn id="117" dur="500" fill="hold"/>
                                        <p:tgtEl>
                                          <p:spTgt spid="49"/>
                                        </p:tgtEl>
                                        <p:attrNameLst>
                                          <p:attrName>ppt_w</p:attrName>
                                        </p:attrNameLst>
                                      </p:cBhvr>
                                      <p:tavLst>
                                        <p:tav tm="0">
                                          <p:val>
                                            <p:fltVal val="0"/>
                                          </p:val>
                                        </p:tav>
                                        <p:tav tm="100000">
                                          <p:val>
                                            <p:strVal val="#ppt_w"/>
                                          </p:val>
                                        </p:tav>
                                      </p:tavLst>
                                    </p:anim>
                                    <p:anim calcmode="lin" valueType="num">
                                      <p:cBhvr>
                                        <p:cTn id="118" dur="500" fill="hold"/>
                                        <p:tgtEl>
                                          <p:spTgt spid="49"/>
                                        </p:tgtEl>
                                        <p:attrNameLst>
                                          <p:attrName>ppt_h</p:attrName>
                                        </p:attrNameLst>
                                      </p:cBhvr>
                                      <p:tavLst>
                                        <p:tav tm="0">
                                          <p:val>
                                            <p:fltVal val="0"/>
                                          </p:val>
                                        </p:tav>
                                        <p:tav tm="100000">
                                          <p:val>
                                            <p:strVal val="#ppt_h"/>
                                          </p:val>
                                        </p:tav>
                                      </p:tavLst>
                                    </p:anim>
                                    <p:animEffect transition="in" filter="fade">
                                      <p:cBhvr>
                                        <p:cTn id="119" dur="500"/>
                                        <p:tgtEl>
                                          <p:spTgt spid="49"/>
                                        </p:tgtEl>
                                      </p:cBhvr>
                                    </p:animEffect>
                                  </p:childTnLst>
                                </p:cTn>
                              </p:par>
                              <p:par>
                                <p:cTn id="120" presetID="53" presetClass="entr" presetSubtype="16" fill="hold" grpId="0" nodeType="withEffect">
                                  <p:stCondLst>
                                    <p:cond delay="0"/>
                                  </p:stCondLst>
                                  <p:childTnLst>
                                    <p:set>
                                      <p:cBhvr>
                                        <p:cTn id="121" dur="1" fill="hold">
                                          <p:stCondLst>
                                            <p:cond delay="0"/>
                                          </p:stCondLst>
                                        </p:cTn>
                                        <p:tgtEl>
                                          <p:spTgt spid="48"/>
                                        </p:tgtEl>
                                        <p:attrNameLst>
                                          <p:attrName>style.visibility</p:attrName>
                                        </p:attrNameLst>
                                      </p:cBhvr>
                                      <p:to>
                                        <p:strVal val="visible"/>
                                      </p:to>
                                    </p:set>
                                    <p:anim calcmode="lin" valueType="num">
                                      <p:cBhvr>
                                        <p:cTn id="122" dur="500" fill="hold"/>
                                        <p:tgtEl>
                                          <p:spTgt spid="48"/>
                                        </p:tgtEl>
                                        <p:attrNameLst>
                                          <p:attrName>ppt_w</p:attrName>
                                        </p:attrNameLst>
                                      </p:cBhvr>
                                      <p:tavLst>
                                        <p:tav tm="0">
                                          <p:val>
                                            <p:fltVal val="0"/>
                                          </p:val>
                                        </p:tav>
                                        <p:tav tm="100000">
                                          <p:val>
                                            <p:strVal val="#ppt_w"/>
                                          </p:val>
                                        </p:tav>
                                      </p:tavLst>
                                    </p:anim>
                                    <p:anim calcmode="lin" valueType="num">
                                      <p:cBhvr>
                                        <p:cTn id="123" dur="500" fill="hold"/>
                                        <p:tgtEl>
                                          <p:spTgt spid="48"/>
                                        </p:tgtEl>
                                        <p:attrNameLst>
                                          <p:attrName>ppt_h</p:attrName>
                                        </p:attrNameLst>
                                      </p:cBhvr>
                                      <p:tavLst>
                                        <p:tav tm="0">
                                          <p:val>
                                            <p:fltVal val="0"/>
                                          </p:val>
                                        </p:tav>
                                        <p:tav tm="100000">
                                          <p:val>
                                            <p:strVal val="#ppt_h"/>
                                          </p:val>
                                        </p:tav>
                                      </p:tavLst>
                                    </p:anim>
                                    <p:animEffect transition="in" filter="fade">
                                      <p:cBhvr>
                                        <p:cTn id="124" dur="500"/>
                                        <p:tgtEl>
                                          <p:spTgt spid="48"/>
                                        </p:tgtEl>
                                      </p:cBhvr>
                                    </p:animEffect>
                                  </p:childTnLst>
                                </p:cTn>
                              </p:par>
                              <p:par>
                                <p:cTn id="125" presetID="53" presetClass="entr" presetSubtype="16" fill="hold" grpId="0" nodeType="withEffect">
                                  <p:stCondLst>
                                    <p:cond delay="0"/>
                                  </p:stCondLst>
                                  <p:childTnLst>
                                    <p:set>
                                      <p:cBhvr>
                                        <p:cTn id="126" dur="1" fill="hold">
                                          <p:stCondLst>
                                            <p:cond delay="0"/>
                                          </p:stCondLst>
                                        </p:cTn>
                                        <p:tgtEl>
                                          <p:spTgt spid="52"/>
                                        </p:tgtEl>
                                        <p:attrNameLst>
                                          <p:attrName>style.visibility</p:attrName>
                                        </p:attrNameLst>
                                      </p:cBhvr>
                                      <p:to>
                                        <p:strVal val="visible"/>
                                      </p:to>
                                    </p:set>
                                    <p:anim calcmode="lin" valueType="num">
                                      <p:cBhvr>
                                        <p:cTn id="127" dur="500" fill="hold"/>
                                        <p:tgtEl>
                                          <p:spTgt spid="52"/>
                                        </p:tgtEl>
                                        <p:attrNameLst>
                                          <p:attrName>ppt_w</p:attrName>
                                        </p:attrNameLst>
                                      </p:cBhvr>
                                      <p:tavLst>
                                        <p:tav tm="0">
                                          <p:val>
                                            <p:fltVal val="0"/>
                                          </p:val>
                                        </p:tav>
                                        <p:tav tm="100000">
                                          <p:val>
                                            <p:strVal val="#ppt_w"/>
                                          </p:val>
                                        </p:tav>
                                      </p:tavLst>
                                    </p:anim>
                                    <p:anim calcmode="lin" valueType="num">
                                      <p:cBhvr>
                                        <p:cTn id="128" dur="500" fill="hold"/>
                                        <p:tgtEl>
                                          <p:spTgt spid="52"/>
                                        </p:tgtEl>
                                        <p:attrNameLst>
                                          <p:attrName>ppt_h</p:attrName>
                                        </p:attrNameLst>
                                      </p:cBhvr>
                                      <p:tavLst>
                                        <p:tav tm="0">
                                          <p:val>
                                            <p:fltVal val="0"/>
                                          </p:val>
                                        </p:tav>
                                        <p:tav tm="100000">
                                          <p:val>
                                            <p:strVal val="#ppt_h"/>
                                          </p:val>
                                        </p:tav>
                                      </p:tavLst>
                                    </p:anim>
                                    <p:animEffect transition="in" filter="fade">
                                      <p:cBhvr>
                                        <p:cTn id="129" dur="500"/>
                                        <p:tgtEl>
                                          <p:spTgt spid="52"/>
                                        </p:tgtEl>
                                      </p:cBhvr>
                                    </p:animEffect>
                                  </p:childTnLst>
                                </p:cTn>
                              </p:par>
                              <p:par>
                                <p:cTn id="130" presetID="53" presetClass="entr" presetSubtype="16" fill="hold" grpId="0" nodeType="withEffect">
                                  <p:stCondLst>
                                    <p:cond delay="0"/>
                                  </p:stCondLst>
                                  <p:childTnLst>
                                    <p:set>
                                      <p:cBhvr>
                                        <p:cTn id="131" dur="1" fill="hold">
                                          <p:stCondLst>
                                            <p:cond delay="0"/>
                                          </p:stCondLst>
                                        </p:cTn>
                                        <p:tgtEl>
                                          <p:spTgt spid="50"/>
                                        </p:tgtEl>
                                        <p:attrNameLst>
                                          <p:attrName>style.visibility</p:attrName>
                                        </p:attrNameLst>
                                      </p:cBhvr>
                                      <p:to>
                                        <p:strVal val="visible"/>
                                      </p:to>
                                    </p:set>
                                    <p:anim calcmode="lin" valueType="num">
                                      <p:cBhvr>
                                        <p:cTn id="132" dur="500" fill="hold"/>
                                        <p:tgtEl>
                                          <p:spTgt spid="50"/>
                                        </p:tgtEl>
                                        <p:attrNameLst>
                                          <p:attrName>ppt_w</p:attrName>
                                        </p:attrNameLst>
                                      </p:cBhvr>
                                      <p:tavLst>
                                        <p:tav tm="0">
                                          <p:val>
                                            <p:fltVal val="0"/>
                                          </p:val>
                                        </p:tav>
                                        <p:tav tm="100000">
                                          <p:val>
                                            <p:strVal val="#ppt_w"/>
                                          </p:val>
                                        </p:tav>
                                      </p:tavLst>
                                    </p:anim>
                                    <p:anim calcmode="lin" valueType="num">
                                      <p:cBhvr>
                                        <p:cTn id="133" dur="500" fill="hold"/>
                                        <p:tgtEl>
                                          <p:spTgt spid="50"/>
                                        </p:tgtEl>
                                        <p:attrNameLst>
                                          <p:attrName>ppt_h</p:attrName>
                                        </p:attrNameLst>
                                      </p:cBhvr>
                                      <p:tavLst>
                                        <p:tav tm="0">
                                          <p:val>
                                            <p:fltVal val="0"/>
                                          </p:val>
                                        </p:tav>
                                        <p:tav tm="100000">
                                          <p:val>
                                            <p:strVal val="#ppt_h"/>
                                          </p:val>
                                        </p:tav>
                                      </p:tavLst>
                                    </p:anim>
                                    <p:animEffect transition="in" filter="fade">
                                      <p:cBhvr>
                                        <p:cTn id="134" dur="500"/>
                                        <p:tgtEl>
                                          <p:spTgt spid="50"/>
                                        </p:tgtEl>
                                      </p:cBhvr>
                                    </p:animEffect>
                                  </p:childTnLst>
                                </p:cTn>
                              </p:par>
                              <p:par>
                                <p:cTn id="135" presetID="53" presetClass="entr" presetSubtype="16" fill="hold" grpId="0" nodeType="withEffect">
                                  <p:stCondLst>
                                    <p:cond delay="0"/>
                                  </p:stCondLst>
                                  <p:childTnLst>
                                    <p:set>
                                      <p:cBhvr>
                                        <p:cTn id="136" dur="1" fill="hold">
                                          <p:stCondLst>
                                            <p:cond delay="0"/>
                                          </p:stCondLst>
                                        </p:cTn>
                                        <p:tgtEl>
                                          <p:spTgt spid="21"/>
                                        </p:tgtEl>
                                        <p:attrNameLst>
                                          <p:attrName>style.visibility</p:attrName>
                                        </p:attrNameLst>
                                      </p:cBhvr>
                                      <p:to>
                                        <p:strVal val="visible"/>
                                      </p:to>
                                    </p:set>
                                    <p:anim calcmode="lin" valueType="num">
                                      <p:cBhvr>
                                        <p:cTn id="137" dur="500" fill="hold"/>
                                        <p:tgtEl>
                                          <p:spTgt spid="21"/>
                                        </p:tgtEl>
                                        <p:attrNameLst>
                                          <p:attrName>ppt_w</p:attrName>
                                        </p:attrNameLst>
                                      </p:cBhvr>
                                      <p:tavLst>
                                        <p:tav tm="0">
                                          <p:val>
                                            <p:fltVal val="0"/>
                                          </p:val>
                                        </p:tav>
                                        <p:tav tm="100000">
                                          <p:val>
                                            <p:strVal val="#ppt_w"/>
                                          </p:val>
                                        </p:tav>
                                      </p:tavLst>
                                    </p:anim>
                                    <p:anim calcmode="lin" valueType="num">
                                      <p:cBhvr>
                                        <p:cTn id="138" dur="500" fill="hold"/>
                                        <p:tgtEl>
                                          <p:spTgt spid="21"/>
                                        </p:tgtEl>
                                        <p:attrNameLst>
                                          <p:attrName>ppt_h</p:attrName>
                                        </p:attrNameLst>
                                      </p:cBhvr>
                                      <p:tavLst>
                                        <p:tav tm="0">
                                          <p:val>
                                            <p:fltVal val="0"/>
                                          </p:val>
                                        </p:tav>
                                        <p:tav tm="100000">
                                          <p:val>
                                            <p:strVal val="#ppt_h"/>
                                          </p:val>
                                        </p:tav>
                                      </p:tavLst>
                                    </p:anim>
                                    <p:animEffect transition="in" filter="fade">
                                      <p:cBhvr>
                                        <p:cTn id="139" dur="500"/>
                                        <p:tgtEl>
                                          <p:spTgt spid="21"/>
                                        </p:tgtEl>
                                      </p:cBhvr>
                                    </p:animEffect>
                                  </p:childTnLst>
                                </p:cTn>
                              </p:par>
                              <p:par>
                                <p:cTn id="140" presetID="53" presetClass="entr" presetSubtype="16" fill="hold" grpId="0" nodeType="withEffect">
                                  <p:stCondLst>
                                    <p:cond delay="0"/>
                                  </p:stCondLst>
                                  <p:childTnLst>
                                    <p:set>
                                      <p:cBhvr>
                                        <p:cTn id="141" dur="1" fill="hold">
                                          <p:stCondLst>
                                            <p:cond delay="0"/>
                                          </p:stCondLst>
                                        </p:cTn>
                                        <p:tgtEl>
                                          <p:spTgt spid="23"/>
                                        </p:tgtEl>
                                        <p:attrNameLst>
                                          <p:attrName>style.visibility</p:attrName>
                                        </p:attrNameLst>
                                      </p:cBhvr>
                                      <p:to>
                                        <p:strVal val="visible"/>
                                      </p:to>
                                    </p:set>
                                    <p:anim calcmode="lin" valueType="num">
                                      <p:cBhvr>
                                        <p:cTn id="142" dur="500" fill="hold"/>
                                        <p:tgtEl>
                                          <p:spTgt spid="23"/>
                                        </p:tgtEl>
                                        <p:attrNameLst>
                                          <p:attrName>ppt_w</p:attrName>
                                        </p:attrNameLst>
                                      </p:cBhvr>
                                      <p:tavLst>
                                        <p:tav tm="0">
                                          <p:val>
                                            <p:fltVal val="0"/>
                                          </p:val>
                                        </p:tav>
                                        <p:tav tm="100000">
                                          <p:val>
                                            <p:strVal val="#ppt_w"/>
                                          </p:val>
                                        </p:tav>
                                      </p:tavLst>
                                    </p:anim>
                                    <p:anim calcmode="lin" valueType="num">
                                      <p:cBhvr>
                                        <p:cTn id="143" dur="500" fill="hold"/>
                                        <p:tgtEl>
                                          <p:spTgt spid="23"/>
                                        </p:tgtEl>
                                        <p:attrNameLst>
                                          <p:attrName>ppt_h</p:attrName>
                                        </p:attrNameLst>
                                      </p:cBhvr>
                                      <p:tavLst>
                                        <p:tav tm="0">
                                          <p:val>
                                            <p:fltVal val="0"/>
                                          </p:val>
                                        </p:tav>
                                        <p:tav tm="100000">
                                          <p:val>
                                            <p:strVal val="#ppt_h"/>
                                          </p:val>
                                        </p:tav>
                                      </p:tavLst>
                                    </p:anim>
                                    <p:animEffect transition="in" filter="fade">
                                      <p:cBhvr>
                                        <p:cTn id="144" dur="500"/>
                                        <p:tgtEl>
                                          <p:spTgt spid="23"/>
                                        </p:tgtEl>
                                      </p:cBhvr>
                                    </p:animEffect>
                                  </p:childTnLst>
                                </p:cTn>
                              </p:par>
                              <p:par>
                                <p:cTn id="145" presetID="53" presetClass="entr" presetSubtype="16" fill="hold" grpId="0" nodeType="withEffect">
                                  <p:stCondLst>
                                    <p:cond delay="0"/>
                                  </p:stCondLst>
                                  <p:childTnLst>
                                    <p:set>
                                      <p:cBhvr>
                                        <p:cTn id="146" dur="1" fill="hold">
                                          <p:stCondLst>
                                            <p:cond delay="0"/>
                                          </p:stCondLst>
                                        </p:cTn>
                                        <p:tgtEl>
                                          <p:spTgt spid="24"/>
                                        </p:tgtEl>
                                        <p:attrNameLst>
                                          <p:attrName>style.visibility</p:attrName>
                                        </p:attrNameLst>
                                      </p:cBhvr>
                                      <p:to>
                                        <p:strVal val="visible"/>
                                      </p:to>
                                    </p:set>
                                    <p:anim calcmode="lin" valueType="num">
                                      <p:cBhvr>
                                        <p:cTn id="147" dur="500" fill="hold"/>
                                        <p:tgtEl>
                                          <p:spTgt spid="24"/>
                                        </p:tgtEl>
                                        <p:attrNameLst>
                                          <p:attrName>ppt_w</p:attrName>
                                        </p:attrNameLst>
                                      </p:cBhvr>
                                      <p:tavLst>
                                        <p:tav tm="0">
                                          <p:val>
                                            <p:fltVal val="0"/>
                                          </p:val>
                                        </p:tav>
                                        <p:tav tm="100000">
                                          <p:val>
                                            <p:strVal val="#ppt_w"/>
                                          </p:val>
                                        </p:tav>
                                      </p:tavLst>
                                    </p:anim>
                                    <p:anim calcmode="lin" valueType="num">
                                      <p:cBhvr>
                                        <p:cTn id="148" dur="500" fill="hold"/>
                                        <p:tgtEl>
                                          <p:spTgt spid="24"/>
                                        </p:tgtEl>
                                        <p:attrNameLst>
                                          <p:attrName>ppt_h</p:attrName>
                                        </p:attrNameLst>
                                      </p:cBhvr>
                                      <p:tavLst>
                                        <p:tav tm="0">
                                          <p:val>
                                            <p:fltVal val="0"/>
                                          </p:val>
                                        </p:tav>
                                        <p:tav tm="100000">
                                          <p:val>
                                            <p:strVal val="#ppt_h"/>
                                          </p:val>
                                        </p:tav>
                                      </p:tavLst>
                                    </p:anim>
                                    <p:animEffect transition="in" filter="fade">
                                      <p:cBhvr>
                                        <p:cTn id="149" dur="500"/>
                                        <p:tgtEl>
                                          <p:spTgt spid="24"/>
                                        </p:tgtEl>
                                      </p:cBhvr>
                                    </p:animEffect>
                                  </p:childTnLst>
                                </p:cTn>
                              </p:par>
                              <p:par>
                                <p:cTn id="150" presetID="53" presetClass="entr" presetSubtype="16" fill="hold" grpId="0" nodeType="withEffect">
                                  <p:stCondLst>
                                    <p:cond delay="0"/>
                                  </p:stCondLst>
                                  <p:childTnLst>
                                    <p:set>
                                      <p:cBhvr>
                                        <p:cTn id="151" dur="1" fill="hold">
                                          <p:stCondLst>
                                            <p:cond delay="0"/>
                                          </p:stCondLst>
                                        </p:cTn>
                                        <p:tgtEl>
                                          <p:spTgt spid="25"/>
                                        </p:tgtEl>
                                        <p:attrNameLst>
                                          <p:attrName>style.visibility</p:attrName>
                                        </p:attrNameLst>
                                      </p:cBhvr>
                                      <p:to>
                                        <p:strVal val="visible"/>
                                      </p:to>
                                    </p:set>
                                    <p:anim calcmode="lin" valueType="num">
                                      <p:cBhvr>
                                        <p:cTn id="152" dur="500" fill="hold"/>
                                        <p:tgtEl>
                                          <p:spTgt spid="25"/>
                                        </p:tgtEl>
                                        <p:attrNameLst>
                                          <p:attrName>ppt_w</p:attrName>
                                        </p:attrNameLst>
                                      </p:cBhvr>
                                      <p:tavLst>
                                        <p:tav tm="0">
                                          <p:val>
                                            <p:fltVal val="0"/>
                                          </p:val>
                                        </p:tav>
                                        <p:tav tm="100000">
                                          <p:val>
                                            <p:strVal val="#ppt_w"/>
                                          </p:val>
                                        </p:tav>
                                      </p:tavLst>
                                    </p:anim>
                                    <p:anim calcmode="lin" valueType="num">
                                      <p:cBhvr>
                                        <p:cTn id="153" dur="500" fill="hold"/>
                                        <p:tgtEl>
                                          <p:spTgt spid="25"/>
                                        </p:tgtEl>
                                        <p:attrNameLst>
                                          <p:attrName>ppt_h</p:attrName>
                                        </p:attrNameLst>
                                      </p:cBhvr>
                                      <p:tavLst>
                                        <p:tav tm="0">
                                          <p:val>
                                            <p:fltVal val="0"/>
                                          </p:val>
                                        </p:tav>
                                        <p:tav tm="100000">
                                          <p:val>
                                            <p:strVal val="#ppt_h"/>
                                          </p:val>
                                        </p:tav>
                                      </p:tavLst>
                                    </p:anim>
                                    <p:animEffect transition="in" filter="fade">
                                      <p:cBhvr>
                                        <p:cTn id="154" dur="500"/>
                                        <p:tgtEl>
                                          <p:spTgt spid="25"/>
                                        </p:tgtEl>
                                      </p:cBhvr>
                                    </p:animEffect>
                                  </p:childTnLst>
                                </p:cTn>
                              </p:par>
                            </p:childTnLst>
                          </p:cTn>
                        </p:par>
                        <p:par>
                          <p:cTn id="155" fill="hold">
                            <p:stCondLst>
                              <p:cond delay="10100"/>
                            </p:stCondLst>
                            <p:childTnLst>
                              <p:par>
                                <p:cTn id="156" presetID="53" presetClass="entr" presetSubtype="16" fill="hold" grpId="0" nodeType="afterEffect">
                                  <p:stCondLst>
                                    <p:cond delay="0"/>
                                  </p:stCondLst>
                                  <p:childTnLst>
                                    <p:set>
                                      <p:cBhvr>
                                        <p:cTn id="157" dur="1" fill="hold">
                                          <p:stCondLst>
                                            <p:cond delay="0"/>
                                          </p:stCondLst>
                                        </p:cTn>
                                        <p:tgtEl>
                                          <p:spTgt spid="36"/>
                                        </p:tgtEl>
                                        <p:attrNameLst>
                                          <p:attrName>style.visibility</p:attrName>
                                        </p:attrNameLst>
                                      </p:cBhvr>
                                      <p:to>
                                        <p:strVal val="visible"/>
                                      </p:to>
                                    </p:set>
                                    <p:anim calcmode="lin" valueType="num">
                                      <p:cBhvr>
                                        <p:cTn id="158" dur="500" fill="hold"/>
                                        <p:tgtEl>
                                          <p:spTgt spid="36"/>
                                        </p:tgtEl>
                                        <p:attrNameLst>
                                          <p:attrName>ppt_w</p:attrName>
                                        </p:attrNameLst>
                                      </p:cBhvr>
                                      <p:tavLst>
                                        <p:tav tm="0">
                                          <p:val>
                                            <p:fltVal val="0"/>
                                          </p:val>
                                        </p:tav>
                                        <p:tav tm="100000">
                                          <p:val>
                                            <p:strVal val="#ppt_w"/>
                                          </p:val>
                                        </p:tav>
                                      </p:tavLst>
                                    </p:anim>
                                    <p:anim calcmode="lin" valueType="num">
                                      <p:cBhvr>
                                        <p:cTn id="159" dur="500" fill="hold"/>
                                        <p:tgtEl>
                                          <p:spTgt spid="36"/>
                                        </p:tgtEl>
                                        <p:attrNameLst>
                                          <p:attrName>ppt_h</p:attrName>
                                        </p:attrNameLst>
                                      </p:cBhvr>
                                      <p:tavLst>
                                        <p:tav tm="0">
                                          <p:val>
                                            <p:fltVal val="0"/>
                                          </p:val>
                                        </p:tav>
                                        <p:tav tm="100000">
                                          <p:val>
                                            <p:strVal val="#ppt_h"/>
                                          </p:val>
                                        </p:tav>
                                      </p:tavLst>
                                    </p:anim>
                                    <p:animEffect transition="in" filter="fade">
                                      <p:cBhvr>
                                        <p:cTn id="160" dur="500"/>
                                        <p:tgtEl>
                                          <p:spTgt spid="36"/>
                                        </p:tgtEl>
                                      </p:cBhvr>
                                    </p:animEffect>
                                  </p:childTnLst>
                                </p:cTn>
                              </p:par>
                              <p:par>
                                <p:cTn id="161" presetID="53" presetClass="entr" presetSubtype="16" fill="hold" grpId="0" nodeType="withEffect">
                                  <p:stCondLst>
                                    <p:cond delay="0"/>
                                  </p:stCondLst>
                                  <p:childTnLst>
                                    <p:set>
                                      <p:cBhvr>
                                        <p:cTn id="162" dur="1" fill="hold">
                                          <p:stCondLst>
                                            <p:cond delay="0"/>
                                          </p:stCondLst>
                                        </p:cTn>
                                        <p:tgtEl>
                                          <p:spTgt spid="37"/>
                                        </p:tgtEl>
                                        <p:attrNameLst>
                                          <p:attrName>style.visibility</p:attrName>
                                        </p:attrNameLst>
                                      </p:cBhvr>
                                      <p:to>
                                        <p:strVal val="visible"/>
                                      </p:to>
                                    </p:set>
                                    <p:anim calcmode="lin" valueType="num">
                                      <p:cBhvr>
                                        <p:cTn id="163" dur="500" fill="hold"/>
                                        <p:tgtEl>
                                          <p:spTgt spid="37"/>
                                        </p:tgtEl>
                                        <p:attrNameLst>
                                          <p:attrName>ppt_w</p:attrName>
                                        </p:attrNameLst>
                                      </p:cBhvr>
                                      <p:tavLst>
                                        <p:tav tm="0">
                                          <p:val>
                                            <p:fltVal val="0"/>
                                          </p:val>
                                        </p:tav>
                                        <p:tav tm="100000">
                                          <p:val>
                                            <p:strVal val="#ppt_w"/>
                                          </p:val>
                                        </p:tav>
                                      </p:tavLst>
                                    </p:anim>
                                    <p:anim calcmode="lin" valueType="num">
                                      <p:cBhvr>
                                        <p:cTn id="164" dur="500" fill="hold"/>
                                        <p:tgtEl>
                                          <p:spTgt spid="37"/>
                                        </p:tgtEl>
                                        <p:attrNameLst>
                                          <p:attrName>ppt_h</p:attrName>
                                        </p:attrNameLst>
                                      </p:cBhvr>
                                      <p:tavLst>
                                        <p:tav tm="0">
                                          <p:val>
                                            <p:fltVal val="0"/>
                                          </p:val>
                                        </p:tav>
                                        <p:tav tm="100000">
                                          <p:val>
                                            <p:strVal val="#ppt_h"/>
                                          </p:val>
                                        </p:tav>
                                      </p:tavLst>
                                    </p:anim>
                                    <p:animEffect transition="in" filter="fade">
                                      <p:cBhvr>
                                        <p:cTn id="165" dur="500"/>
                                        <p:tgtEl>
                                          <p:spTgt spid="37"/>
                                        </p:tgtEl>
                                      </p:cBhvr>
                                    </p:animEffect>
                                  </p:childTnLst>
                                </p:cTn>
                              </p:par>
                              <p:par>
                                <p:cTn id="166" presetID="53" presetClass="entr" presetSubtype="16" fill="hold" grpId="0" nodeType="withEffect">
                                  <p:stCondLst>
                                    <p:cond delay="0"/>
                                  </p:stCondLst>
                                  <p:childTnLst>
                                    <p:set>
                                      <p:cBhvr>
                                        <p:cTn id="167" dur="1" fill="hold">
                                          <p:stCondLst>
                                            <p:cond delay="0"/>
                                          </p:stCondLst>
                                        </p:cTn>
                                        <p:tgtEl>
                                          <p:spTgt spid="38"/>
                                        </p:tgtEl>
                                        <p:attrNameLst>
                                          <p:attrName>style.visibility</p:attrName>
                                        </p:attrNameLst>
                                      </p:cBhvr>
                                      <p:to>
                                        <p:strVal val="visible"/>
                                      </p:to>
                                    </p:set>
                                    <p:anim calcmode="lin" valueType="num">
                                      <p:cBhvr>
                                        <p:cTn id="168" dur="500" fill="hold"/>
                                        <p:tgtEl>
                                          <p:spTgt spid="38"/>
                                        </p:tgtEl>
                                        <p:attrNameLst>
                                          <p:attrName>ppt_w</p:attrName>
                                        </p:attrNameLst>
                                      </p:cBhvr>
                                      <p:tavLst>
                                        <p:tav tm="0">
                                          <p:val>
                                            <p:fltVal val="0"/>
                                          </p:val>
                                        </p:tav>
                                        <p:tav tm="100000">
                                          <p:val>
                                            <p:strVal val="#ppt_w"/>
                                          </p:val>
                                        </p:tav>
                                      </p:tavLst>
                                    </p:anim>
                                    <p:anim calcmode="lin" valueType="num">
                                      <p:cBhvr>
                                        <p:cTn id="169" dur="500" fill="hold"/>
                                        <p:tgtEl>
                                          <p:spTgt spid="38"/>
                                        </p:tgtEl>
                                        <p:attrNameLst>
                                          <p:attrName>ppt_h</p:attrName>
                                        </p:attrNameLst>
                                      </p:cBhvr>
                                      <p:tavLst>
                                        <p:tav tm="0">
                                          <p:val>
                                            <p:fltVal val="0"/>
                                          </p:val>
                                        </p:tav>
                                        <p:tav tm="100000">
                                          <p:val>
                                            <p:strVal val="#ppt_h"/>
                                          </p:val>
                                        </p:tav>
                                      </p:tavLst>
                                    </p:anim>
                                    <p:animEffect transition="in" filter="fade">
                                      <p:cBhvr>
                                        <p:cTn id="170" dur="500"/>
                                        <p:tgtEl>
                                          <p:spTgt spid="38"/>
                                        </p:tgtEl>
                                      </p:cBhvr>
                                    </p:animEffect>
                                  </p:childTnLst>
                                </p:cTn>
                              </p:par>
                              <p:par>
                                <p:cTn id="171" presetID="53" presetClass="entr" presetSubtype="16" fill="hold" grpId="0" nodeType="withEffect">
                                  <p:stCondLst>
                                    <p:cond delay="0"/>
                                  </p:stCondLst>
                                  <p:childTnLst>
                                    <p:set>
                                      <p:cBhvr>
                                        <p:cTn id="172" dur="1" fill="hold">
                                          <p:stCondLst>
                                            <p:cond delay="0"/>
                                          </p:stCondLst>
                                        </p:cTn>
                                        <p:tgtEl>
                                          <p:spTgt spid="39"/>
                                        </p:tgtEl>
                                        <p:attrNameLst>
                                          <p:attrName>style.visibility</p:attrName>
                                        </p:attrNameLst>
                                      </p:cBhvr>
                                      <p:to>
                                        <p:strVal val="visible"/>
                                      </p:to>
                                    </p:set>
                                    <p:anim calcmode="lin" valueType="num">
                                      <p:cBhvr>
                                        <p:cTn id="173" dur="500" fill="hold"/>
                                        <p:tgtEl>
                                          <p:spTgt spid="39"/>
                                        </p:tgtEl>
                                        <p:attrNameLst>
                                          <p:attrName>ppt_w</p:attrName>
                                        </p:attrNameLst>
                                      </p:cBhvr>
                                      <p:tavLst>
                                        <p:tav tm="0">
                                          <p:val>
                                            <p:fltVal val="0"/>
                                          </p:val>
                                        </p:tav>
                                        <p:tav tm="100000">
                                          <p:val>
                                            <p:strVal val="#ppt_w"/>
                                          </p:val>
                                        </p:tav>
                                      </p:tavLst>
                                    </p:anim>
                                    <p:anim calcmode="lin" valueType="num">
                                      <p:cBhvr>
                                        <p:cTn id="174" dur="500" fill="hold"/>
                                        <p:tgtEl>
                                          <p:spTgt spid="39"/>
                                        </p:tgtEl>
                                        <p:attrNameLst>
                                          <p:attrName>ppt_h</p:attrName>
                                        </p:attrNameLst>
                                      </p:cBhvr>
                                      <p:tavLst>
                                        <p:tav tm="0">
                                          <p:val>
                                            <p:fltVal val="0"/>
                                          </p:val>
                                        </p:tav>
                                        <p:tav tm="100000">
                                          <p:val>
                                            <p:strVal val="#ppt_h"/>
                                          </p:val>
                                        </p:tav>
                                      </p:tavLst>
                                    </p:anim>
                                    <p:animEffect transition="in" filter="fade">
                                      <p:cBhvr>
                                        <p:cTn id="175" dur="500"/>
                                        <p:tgtEl>
                                          <p:spTgt spid="39"/>
                                        </p:tgtEl>
                                      </p:cBhvr>
                                    </p:animEffect>
                                  </p:childTnLst>
                                </p:cTn>
                              </p:par>
                            </p:childTnLst>
                          </p:cTn>
                        </p:par>
                        <p:par>
                          <p:cTn id="176" fill="hold">
                            <p:stCondLst>
                              <p:cond delay="10600"/>
                            </p:stCondLst>
                            <p:childTnLst>
                              <p:par>
                                <p:cTn id="177" presetID="14" presetClass="entr" presetSubtype="5" fill="hold" grpId="0" nodeType="afterEffect">
                                  <p:stCondLst>
                                    <p:cond delay="0"/>
                                  </p:stCondLst>
                                  <p:childTnLst>
                                    <p:set>
                                      <p:cBhvr>
                                        <p:cTn id="178" dur="1" fill="hold">
                                          <p:stCondLst>
                                            <p:cond delay="0"/>
                                          </p:stCondLst>
                                        </p:cTn>
                                        <p:tgtEl>
                                          <p:spTgt spid="98"/>
                                        </p:tgtEl>
                                        <p:attrNameLst>
                                          <p:attrName>style.visibility</p:attrName>
                                        </p:attrNameLst>
                                      </p:cBhvr>
                                      <p:to>
                                        <p:strVal val="visible"/>
                                      </p:to>
                                    </p:set>
                                    <p:animEffect transition="in" filter="randombar(vertical)">
                                      <p:cBhvr>
                                        <p:cTn id="179" dur="200"/>
                                        <p:tgtEl>
                                          <p:spTgt spid="98"/>
                                        </p:tgtEl>
                                      </p:cBhvr>
                                    </p:animEffect>
                                  </p:childTnLst>
                                </p:cTn>
                              </p:par>
                            </p:childTnLst>
                          </p:cTn>
                        </p:par>
                        <p:par>
                          <p:cTn id="180" fill="hold">
                            <p:stCondLst>
                              <p:cond delay="10800"/>
                            </p:stCondLst>
                            <p:childTnLst>
                              <p:par>
                                <p:cTn id="181" presetID="14" presetClass="entr" presetSubtype="5" fill="hold" grpId="0" nodeType="afterEffect">
                                  <p:stCondLst>
                                    <p:cond delay="500"/>
                                  </p:stCondLst>
                                  <p:childTnLst>
                                    <p:set>
                                      <p:cBhvr>
                                        <p:cTn id="182" dur="1" fill="hold">
                                          <p:stCondLst>
                                            <p:cond delay="0"/>
                                          </p:stCondLst>
                                        </p:cTn>
                                        <p:tgtEl>
                                          <p:spTgt spid="112"/>
                                        </p:tgtEl>
                                        <p:attrNameLst>
                                          <p:attrName>style.visibility</p:attrName>
                                        </p:attrNameLst>
                                      </p:cBhvr>
                                      <p:to>
                                        <p:strVal val="visible"/>
                                      </p:to>
                                    </p:set>
                                    <p:animEffect transition="in" filter="randombar(vertical)">
                                      <p:cBhvr>
                                        <p:cTn id="183" dur="1000"/>
                                        <p:tgtEl>
                                          <p:spTgt spid="112"/>
                                        </p:tgtEl>
                                      </p:cBhvr>
                                    </p:animEffect>
                                  </p:childTnLst>
                                </p:cTn>
                              </p:par>
                            </p:childTnLst>
                          </p:cTn>
                        </p:par>
                        <p:par>
                          <p:cTn id="184" fill="hold">
                            <p:stCondLst>
                              <p:cond delay="12300"/>
                            </p:stCondLst>
                            <p:childTnLst>
                              <p:par>
                                <p:cTn id="185" presetID="16" presetClass="entr" presetSubtype="37" fill="hold" grpId="0" nodeType="afterEffect">
                                  <p:stCondLst>
                                    <p:cond delay="0"/>
                                  </p:stCondLst>
                                  <p:childTnLst>
                                    <p:set>
                                      <p:cBhvr>
                                        <p:cTn id="186" dur="1" fill="hold">
                                          <p:stCondLst>
                                            <p:cond delay="0"/>
                                          </p:stCondLst>
                                        </p:cTn>
                                        <p:tgtEl>
                                          <p:spTgt spid="123"/>
                                        </p:tgtEl>
                                        <p:attrNameLst>
                                          <p:attrName>style.visibility</p:attrName>
                                        </p:attrNameLst>
                                      </p:cBhvr>
                                      <p:to>
                                        <p:strVal val="visible"/>
                                      </p:to>
                                    </p:set>
                                    <p:animEffect transition="in" filter="barn(outVertical)">
                                      <p:cBhvr>
                                        <p:cTn id="187" dur="1000"/>
                                        <p:tgtEl>
                                          <p:spTgt spid="123"/>
                                        </p:tgtEl>
                                      </p:cBhvr>
                                    </p:animEffect>
                                  </p:childTnLst>
                                </p:cTn>
                              </p:par>
                              <p:par>
                                <p:cTn id="188" presetID="16" presetClass="entr" presetSubtype="37" fill="hold" grpId="0" nodeType="withEffect">
                                  <p:stCondLst>
                                    <p:cond delay="0"/>
                                  </p:stCondLst>
                                  <p:childTnLst>
                                    <p:set>
                                      <p:cBhvr>
                                        <p:cTn id="189" dur="1" fill="hold">
                                          <p:stCondLst>
                                            <p:cond delay="0"/>
                                          </p:stCondLst>
                                        </p:cTn>
                                        <p:tgtEl>
                                          <p:spTgt spid="124"/>
                                        </p:tgtEl>
                                        <p:attrNameLst>
                                          <p:attrName>style.visibility</p:attrName>
                                        </p:attrNameLst>
                                      </p:cBhvr>
                                      <p:to>
                                        <p:strVal val="visible"/>
                                      </p:to>
                                    </p:set>
                                    <p:animEffect transition="in" filter="barn(outVertical)">
                                      <p:cBhvr>
                                        <p:cTn id="190" dur="1000"/>
                                        <p:tgtEl>
                                          <p:spTgt spid="124"/>
                                        </p:tgtEl>
                                      </p:cBhvr>
                                    </p:animEffect>
                                  </p:childTnLst>
                                </p:cTn>
                              </p:par>
                              <p:par>
                                <p:cTn id="191" presetID="6" presetClass="entr" presetSubtype="32" fill="hold" nodeType="withEffect">
                                  <p:stCondLst>
                                    <p:cond delay="1000"/>
                                  </p:stCondLst>
                                  <p:childTnLst>
                                    <p:set>
                                      <p:cBhvr>
                                        <p:cTn id="192" dur="1" fill="hold">
                                          <p:stCondLst>
                                            <p:cond delay="0"/>
                                          </p:stCondLst>
                                        </p:cTn>
                                        <p:tgtEl>
                                          <p:spTgt spid="12"/>
                                        </p:tgtEl>
                                        <p:attrNameLst>
                                          <p:attrName>style.visibility</p:attrName>
                                        </p:attrNameLst>
                                      </p:cBhvr>
                                      <p:to>
                                        <p:strVal val="visible"/>
                                      </p:to>
                                    </p:set>
                                    <p:animEffect transition="in" filter="circle(out)">
                                      <p:cBhvr>
                                        <p:cTn id="193" dur="1000"/>
                                        <p:tgtEl>
                                          <p:spTgt spid="12"/>
                                        </p:tgtEl>
                                      </p:cBhvr>
                                    </p:animEffect>
                                  </p:childTnLst>
                                </p:cTn>
                              </p:par>
                              <p:par>
                                <p:cTn id="194" presetID="53" presetClass="entr" presetSubtype="16" fill="hold" grpId="0" nodeType="withEffect">
                                  <p:stCondLst>
                                    <p:cond delay="1000"/>
                                  </p:stCondLst>
                                  <p:childTnLst>
                                    <p:set>
                                      <p:cBhvr>
                                        <p:cTn id="195" dur="1" fill="hold">
                                          <p:stCondLst>
                                            <p:cond delay="0"/>
                                          </p:stCondLst>
                                        </p:cTn>
                                        <p:tgtEl>
                                          <p:spTgt spid="32"/>
                                        </p:tgtEl>
                                        <p:attrNameLst>
                                          <p:attrName>style.visibility</p:attrName>
                                        </p:attrNameLst>
                                      </p:cBhvr>
                                      <p:to>
                                        <p:strVal val="visible"/>
                                      </p:to>
                                    </p:set>
                                    <p:anim calcmode="lin" valueType="num">
                                      <p:cBhvr>
                                        <p:cTn id="196" dur="500" fill="hold"/>
                                        <p:tgtEl>
                                          <p:spTgt spid="32"/>
                                        </p:tgtEl>
                                        <p:attrNameLst>
                                          <p:attrName>ppt_w</p:attrName>
                                        </p:attrNameLst>
                                      </p:cBhvr>
                                      <p:tavLst>
                                        <p:tav tm="0">
                                          <p:val>
                                            <p:fltVal val="0"/>
                                          </p:val>
                                        </p:tav>
                                        <p:tav tm="100000">
                                          <p:val>
                                            <p:strVal val="#ppt_w"/>
                                          </p:val>
                                        </p:tav>
                                      </p:tavLst>
                                    </p:anim>
                                    <p:anim calcmode="lin" valueType="num">
                                      <p:cBhvr>
                                        <p:cTn id="197" dur="500" fill="hold"/>
                                        <p:tgtEl>
                                          <p:spTgt spid="32"/>
                                        </p:tgtEl>
                                        <p:attrNameLst>
                                          <p:attrName>ppt_h</p:attrName>
                                        </p:attrNameLst>
                                      </p:cBhvr>
                                      <p:tavLst>
                                        <p:tav tm="0">
                                          <p:val>
                                            <p:fltVal val="0"/>
                                          </p:val>
                                        </p:tav>
                                        <p:tav tm="100000">
                                          <p:val>
                                            <p:strVal val="#ppt_h"/>
                                          </p:val>
                                        </p:tav>
                                      </p:tavLst>
                                    </p:anim>
                                    <p:animEffect transition="in" filter="fade">
                                      <p:cBhvr>
                                        <p:cTn id="198" dur="500"/>
                                        <p:tgtEl>
                                          <p:spTgt spid="32"/>
                                        </p:tgtEl>
                                      </p:cBhvr>
                                    </p:animEffect>
                                  </p:childTnLst>
                                </p:cTn>
                              </p:par>
                              <p:par>
                                <p:cTn id="199" presetID="53" presetClass="entr" presetSubtype="16" fill="hold" grpId="0" nodeType="withEffect">
                                  <p:stCondLst>
                                    <p:cond delay="1000"/>
                                  </p:stCondLst>
                                  <p:childTnLst>
                                    <p:set>
                                      <p:cBhvr>
                                        <p:cTn id="200" dur="1" fill="hold">
                                          <p:stCondLst>
                                            <p:cond delay="0"/>
                                          </p:stCondLst>
                                        </p:cTn>
                                        <p:tgtEl>
                                          <p:spTgt spid="134"/>
                                        </p:tgtEl>
                                        <p:attrNameLst>
                                          <p:attrName>style.visibility</p:attrName>
                                        </p:attrNameLst>
                                      </p:cBhvr>
                                      <p:to>
                                        <p:strVal val="visible"/>
                                      </p:to>
                                    </p:set>
                                    <p:anim calcmode="lin" valueType="num">
                                      <p:cBhvr>
                                        <p:cTn id="201" dur="500" fill="hold"/>
                                        <p:tgtEl>
                                          <p:spTgt spid="134"/>
                                        </p:tgtEl>
                                        <p:attrNameLst>
                                          <p:attrName>ppt_w</p:attrName>
                                        </p:attrNameLst>
                                      </p:cBhvr>
                                      <p:tavLst>
                                        <p:tav tm="0">
                                          <p:val>
                                            <p:fltVal val="0"/>
                                          </p:val>
                                        </p:tav>
                                        <p:tav tm="100000">
                                          <p:val>
                                            <p:strVal val="#ppt_w"/>
                                          </p:val>
                                        </p:tav>
                                      </p:tavLst>
                                    </p:anim>
                                    <p:anim calcmode="lin" valueType="num">
                                      <p:cBhvr>
                                        <p:cTn id="202" dur="500" fill="hold"/>
                                        <p:tgtEl>
                                          <p:spTgt spid="134"/>
                                        </p:tgtEl>
                                        <p:attrNameLst>
                                          <p:attrName>ppt_h</p:attrName>
                                        </p:attrNameLst>
                                      </p:cBhvr>
                                      <p:tavLst>
                                        <p:tav tm="0">
                                          <p:val>
                                            <p:fltVal val="0"/>
                                          </p:val>
                                        </p:tav>
                                        <p:tav tm="100000">
                                          <p:val>
                                            <p:strVal val="#ppt_h"/>
                                          </p:val>
                                        </p:tav>
                                      </p:tavLst>
                                    </p:anim>
                                    <p:animEffect transition="in" filter="fade">
                                      <p:cBhvr>
                                        <p:cTn id="203" dur="500"/>
                                        <p:tgtEl>
                                          <p:spTgt spid="134"/>
                                        </p:tgtEl>
                                      </p:cBhvr>
                                    </p:animEffect>
                                  </p:childTnLst>
                                </p:cTn>
                              </p:par>
                            </p:childTnLst>
                          </p:cTn>
                        </p:par>
                        <p:par>
                          <p:cTn id="204" fill="hold">
                            <p:stCondLst>
                              <p:cond delay="14300"/>
                            </p:stCondLst>
                            <p:childTnLst>
                              <p:par>
                                <p:cTn id="205" presetID="6" presetClass="entr" presetSubtype="32" fill="hold" nodeType="afterEffect">
                                  <p:stCondLst>
                                    <p:cond delay="500"/>
                                  </p:stCondLst>
                                  <p:childTnLst>
                                    <p:set>
                                      <p:cBhvr>
                                        <p:cTn id="206" dur="1" fill="hold">
                                          <p:stCondLst>
                                            <p:cond delay="0"/>
                                          </p:stCondLst>
                                        </p:cTn>
                                        <p:tgtEl>
                                          <p:spTgt spid="122"/>
                                        </p:tgtEl>
                                        <p:attrNameLst>
                                          <p:attrName>style.visibility</p:attrName>
                                        </p:attrNameLst>
                                      </p:cBhvr>
                                      <p:to>
                                        <p:strVal val="visible"/>
                                      </p:to>
                                    </p:set>
                                    <p:animEffect transition="in" filter="circle(out)">
                                      <p:cBhvr>
                                        <p:cTn id="207" dur="1000"/>
                                        <p:tgtEl>
                                          <p:spTgt spid="122"/>
                                        </p:tgtEl>
                                      </p:cBhvr>
                                    </p:animEffect>
                                  </p:childTnLst>
                                </p:cTn>
                              </p:par>
                            </p:childTnLst>
                          </p:cTn>
                        </p:par>
                        <p:par>
                          <p:cTn id="208" fill="hold">
                            <p:stCondLst>
                              <p:cond delay="15800"/>
                            </p:stCondLst>
                            <p:childTnLst>
                              <p:par>
                                <p:cTn id="209" presetID="14" presetClass="entr" presetSubtype="5" fill="hold" grpId="0" nodeType="afterEffect">
                                  <p:stCondLst>
                                    <p:cond delay="500"/>
                                  </p:stCondLst>
                                  <p:childTnLst>
                                    <p:set>
                                      <p:cBhvr>
                                        <p:cTn id="210" dur="1" fill="hold">
                                          <p:stCondLst>
                                            <p:cond delay="0"/>
                                          </p:stCondLst>
                                        </p:cTn>
                                        <p:tgtEl>
                                          <p:spTgt spid="141"/>
                                        </p:tgtEl>
                                        <p:attrNameLst>
                                          <p:attrName>style.visibility</p:attrName>
                                        </p:attrNameLst>
                                      </p:cBhvr>
                                      <p:to>
                                        <p:strVal val="visible"/>
                                      </p:to>
                                    </p:set>
                                    <p:animEffect transition="in" filter="randombar(vertical)">
                                      <p:cBhvr>
                                        <p:cTn id="211" dur="1000"/>
                                        <p:tgtEl>
                                          <p:spTgt spid="141"/>
                                        </p:tgtEl>
                                      </p:cBhvr>
                                    </p:animEffect>
                                  </p:childTnLst>
                                </p:cTn>
                              </p:par>
                            </p:childTnLst>
                          </p:cTn>
                        </p:par>
                        <p:par>
                          <p:cTn id="212" fill="hold">
                            <p:stCondLst>
                              <p:cond delay="17300"/>
                            </p:stCondLst>
                            <p:childTnLst>
                              <p:par>
                                <p:cTn id="213" presetID="14" presetClass="entr" presetSubtype="10" fill="hold" grpId="0" nodeType="afterEffect">
                                  <p:stCondLst>
                                    <p:cond delay="0"/>
                                  </p:stCondLst>
                                  <p:childTnLst>
                                    <p:set>
                                      <p:cBhvr>
                                        <p:cTn id="214" dur="1" fill="hold">
                                          <p:stCondLst>
                                            <p:cond delay="0"/>
                                          </p:stCondLst>
                                        </p:cTn>
                                        <p:tgtEl>
                                          <p:spTgt spid="146"/>
                                        </p:tgtEl>
                                        <p:attrNameLst>
                                          <p:attrName>style.visibility</p:attrName>
                                        </p:attrNameLst>
                                      </p:cBhvr>
                                      <p:to>
                                        <p:strVal val="visible"/>
                                      </p:to>
                                    </p:set>
                                    <p:animEffect transition="in" filter="randombar(horizontal)">
                                      <p:cBhvr>
                                        <p:cTn id="215" dur="500"/>
                                        <p:tgtEl>
                                          <p:spTgt spid="146"/>
                                        </p:tgtEl>
                                      </p:cBhvr>
                                    </p:animEffect>
                                  </p:childTnLst>
                                </p:cTn>
                              </p:par>
                            </p:childTnLst>
                          </p:cTn>
                        </p:par>
                      </p:childTnLst>
                    </p:cTn>
                  </p:par>
                  <p:par>
                    <p:cTn id="216" fill="hold">
                      <p:stCondLst>
                        <p:cond delay="indefinite"/>
                      </p:stCondLst>
                      <p:childTnLst>
                        <p:par>
                          <p:cTn id="217" fill="hold">
                            <p:stCondLst>
                              <p:cond delay="0"/>
                            </p:stCondLst>
                            <p:childTnLst>
                              <p:par>
                                <p:cTn id="218" presetID="53" presetClass="entr" presetSubtype="16" fill="hold" grpId="0" nodeType="clickEffect">
                                  <p:stCondLst>
                                    <p:cond delay="0"/>
                                  </p:stCondLst>
                                  <p:childTnLst>
                                    <p:set>
                                      <p:cBhvr>
                                        <p:cTn id="219" dur="1" fill="hold">
                                          <p:stCondLst>
                                            <p:cond delay="0"/>
                                          </p:stCondLst>
                                        </p:cTn>
                                        <p:tgtEl>
                                          <p:spTgt spid="149"/>
                                        </p:tgtEl>
                                        <p:attrNameLst>
                                          <p:attrName>style.visibility</p:attrName>
                                        </p:attrNameLst>
                                      </p:cBhvr>
                                      <p:to>
                                        <p:strVal val="visible"/>
                                      </p:to>
                                    </p:set>
                                    <p:anim calcmode="lin" valueType="num">
                                      <p:cBhvr>
                                        <p:cTn id="220" dur="1000" fill="hold"/>
                                        <p:tgtEl>
                                          <p:spTgt spid="149"/>
                                        </p:tgtEl>
                                        <p:attrNameLst>
                                          <p:attrName>ppt_w</p:attrName>
                                        </p:attrNameLst>
                                      </p:cBhvr>
                                      <p:tavLst>
                                        <p:tav tm="0">
                                          <p:val>
                                            <p:fltVal val="0"/>
                                          </p:val>
                                        </p:tav>
                                        <p:tav tm="100000">
                                          <p:val>
                                            <p:strVal val="#ppt_w"/>
                                          </p:val>
                                        </p:tav>
                                      </p:tavLst>
                                    </p:anim>
                                    <p:anim calcmode="lin" valueType="num">
                                      <p:cBhvr>
                                        <p:cTn id="221" dur="1000" fill="hold"/>
                                        <p:tgtEl>
                                          <p:spTgt spid="149"/>
                                        </p:tgtEl>
                                        <p:attrNameLst>
                                          <p:attrName>ppt_h</p:attrName>
                                        </p:attrNameLst>
                                      </p:cBhvr>
                                      <p:tavLst>
                                        <p:tav tm="0">
                                          <p:val>
                                            <p:fltVal val="0"/>
                                          </p:val>
                                        </p:tav>
                                        <p:tav tm="100000">
                                          <p:val>
                                            <p:strVal val="#ppt_h"/>
                                          </p:val>
                                        </p:tav>
                                      </p:tavLst>
                                    </p:anim>
                                    <p:animEffect transition="in" filter="fade">
                                      <p:cBhvr>
                                        <p:cTn id="222" dur="1000"/>
                                        <p:tgtEl>
                                          <p:spTgt spid="149"/>
                                        </p:tgtEl>
                                      </p:cBhvr>
                                    </p:animEffect>
                                  </p:childTnLst>
                                </p:cTn>
                              </p:par>
                            </p:childTnLst>
                          </p:cTn>
                        </p:par>
                        <p:par>
                          <p:cTn id="223" fill="hold">
                            <p:stCondLst>
                              <p:cond delay="1000"/>
                            </p:stCondLst>
                            <p:childTnLst>
                              <p:par>
                                <p:cTn id="224" presetID="16" presetClass="entr" presetSubtype="42" fill="hold" grpId="0" nodeType="afterEffect">
                                  <p:stCondLst>
                                    <p:cond delay="0"/>
                                  </p:stCondLst>
                                  <p:childTnLst>
                                    <p:set>
                                      <p:cBhvr>
                                        <p:cTn id="225" dur="1" fill="hold">
                                          <p:stCondLst>
                                            <p:cond delay="0"/>
                                          </p:stCondLst>
                                        </p:cTn>
                                        <p:tgtEl>
                                          <p:spTgt spid="121"/>
                                        </p:tgtEl>
                                        <p:attrNameLst>
                                          <p:attrName>style.visibility</p:attrName>
                                        </p:attrNameLst>
                                      </p:cBhvr>
                                      <p:to>
                                        <p:strVal val="visible"/>
                                      </p:to>
                                    </p:set>
                                    <p:animEffect transition="in" filter="barn(outHorizontal)">
                                      <p:cBhvr>
                                        <p:cTn id="226" dur="1000"/>
                                        <p:tgtEl>
                                          <p:spTgt spid="1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2" grpId="0" animBg="1"/>
      <p:bldP spid="51" grpId="0" animBg="1"/>
      <p:bldP spid="21" grpId="0" animBg="1"/>
      <p:bldP spid="22" grpId="0"/>
      <p:bldP spid="23" grpId="0" animBg="1"/>
      <p:bldP spid="24" grpId="0" animBg="1"/>
      <p:bldP spid="25" grpId="0" animBg="1"/>
      <p:bldP spid="26" grpId="0"/>
      <p:bldP spid="27" grpId="0"/>
      <p:bldP spid="28" grpId="0"/>
      <p:bldP spid="36" grpId="0" animBg="1"/>
      <p:bldP spid="37" grpId="0" animBg="1"/>
      <p:bldP spid="38" grpId="0" animBg="1"/>
      <p:bldP spid="39" grpId="0" animBg="1"/>
      <p:bldP spid="47" grpId="0"/>
      <p:bldP spid="48" grpId="0"/>
      <p:bldP spid="49" grpId="0" animBg="1"/>
      <p:bldP spid="50" grpId="0" animBg="1"/>
      <p:bldP spid="144" grpId="0" animBg="1"/>
      <p:bldP spid="143" grpId="0" animBg="1"/>
      <p:bldP spid="88" grpId="0"/>
      <p:bldP spid="118" grpId="0" animBg="1"/>
      <p:bldP spid="119" grpId="0"/>
      <p:bldP spid="125" grpId="0" animBg="1"/>
      <p:bldP spid="126" grpId="0"/>
      <p:bldP spid="97" grpId="0" animBg="1"/>
      <p:bldP spid="98" grpId="0" animBg="1"/>
      <p:bldP spid="112" grpId="0" animBg="1"/>
      <p:bldP spid="123" grpId="0" animBg="1"/>
      <p:bldP spid="124" grpId="0" animBg="1"/>
      <p:bldP spid="32" grpId="0" animBg="1"/>
      <p:bldP spid="134" grpId="0" animBg="1"/>
      <p:bldP spid="121" grpId="0"/>
      <p:bldP spid="148" grpId="0" animBg="1"/>
      <p:bldP spid="141" grpId="0" animBg="1"/>
      <p:bldP spid="146" grpId="0" animBg="1"/>
      <p:bldP spid="14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C15D6B0E-9724-4C8C-97CA-7C33A14BABCE}"/>
              </a:ext>
            </a:extLst>
          </p:cNvPr>
          <p:cNvSpPr txBox="1">
            <a:spLocks noGrp="1"/>
          </p:cNvSpPr>
          <p:nvPr>
            <p:ph type="title"/>
          </p:nvPr>
        </p:nvSpPr>
        <p:spPr>
          <a:xfrm>
            <a:off x="838200" y="20674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dirty="0">
                <a:latin typeface="HGS創英角ﾎﾟｯﾌﾟ体" panose="040B0A00000000000000" pitchFamily="50" charset="-128"/>
                <a:ea typeface="HGS創英角ﾎﾟｯﾌﾟ体" panose="040B0A00000000000000" pitchFamily="50" charset="-128"/>
              </a:rPr>
              <a:t>４．美容所開設届④</a:t>
            </a:r>
            <a:br>
              <a:rPr lang="en-US" altLang="ja-JP" dirty="0">
                <a:latin typeface="HGS創英角ﾎﾟｯﾌﾟ体" panose="040B0A00000000000000" pitchFamily="50" charset="-128"/>
                <a:ea typeface="HGS創英角ﾎﾟｯﾌﾟ体" panose="040B0A00000000000000" pitchFamily="50" charset="-128"/>
              </a:rPr>
            </a:br>
            <a:r>
              <a:rPr lang="ja-JP" altLang="en-US" dirty="0">
                <a:latin typeface="HGS創英角ﾎﾟｯﾌﾟ体" panose="040B0A00000000000000" pitchFamily="50" charset="-128"/>
                <a:ea typeface="HGS創英角ﾎﾟｯﾌﾟ体" panose="040B0A00000000000000" pitchFamily="50" charset="-128"/>
              </a:rPr>
              <a:t>　</a:t>
            </a:r>
            <a:r>
              <a:rPr lang="ja-JP" altLang="en-US" sz="4000" dirty="0">
                <a:latin typeface="HGS創英角ﾎﾟｯﾌﾟ体" panose="040B0A00000000000000" pitchFamily="50" charset="-128"/>
                <a:ea typeface="HGS創英角ﾎﾟｯﾌﾟ体" panose="040B0A00000000000000" pitchFamily="50" charset="-128"/>
              </a:rPr>
              <a:t>　診　断　書</a:t>
            </a:r>
          </a:p>
        </p:txBody>
      </p:sp>
      <p:sp>
        <p:nvSpPr>
          <p:cNvPr id="7" name="正方形/長方形 6">
            <a:extLst>
              <a:ext uri="{FF2B5EF4-FFF2-40B4-BE49-F238E27FC236}">
                <a16:creationId xmlns:a16="http://schemas.microsoft.com/office/drawing/2014/main" id="{B9623F2F-6CCA-455A-92FB-76CCC5B91098}"/>
              </a:ext>
            </a:extLst>
          </p:cNvPr>
          <p:cNvSpPr/>
          <p:nvPr/>
        </p:nvSpPr>
        <p:spPr>
          <a:xfrm>
            <a:off x="1698171" y="1532308"/>
            <a:ext cx="9421585" cy="3766865"/>
          </a:xfrm>
          <a:prstGeom prst="rect">
            <a:avLst/>
          </a:prstGeom>
        </p:spPr>
        <p:txBody>
          <a:bodyPr wrap="square">
            <a:spAutoFit/>
          </a:bodyPr>
          <a:lstStyle/>
          <a:p>
            <a:pPr algn="ctr">
              <a:lnSpc>
                <a:spcPct val="150000"/>
              </a:lnSpc>
              <a:spcAft>
                <a:spcPts val="0"/>
              </a:spcAft>
            </a:pPr>
            <a:r>
              <a:rPr lang="ja-JP" altLang="ja-JP" kern="100" dirty="0">
                <a:latin typeface="ＭＳ 明朝" panose="02020609040205080304" pitchFamily="17" charset="-128"/>
                <a:ea typeface="ＭＳ 明朝" panose="02020609040205080304" pitchFamily="17" charset="-128"/>
                <a:cs typeface="Times New Roman" panose="02020603050405020304" pitchFamily="18" charset="0"/>
              </a:rPr>
              <a:t>理容師・美容師に係る開設届等の健康診断項目について</a:t>
            </a:r>
          </a:p>
          <a:p>
            <a:pPr algn="just">
              <a:lnSpc>
                <a:spcPct val="150000"/>
              </a:lnSpc>
              <a:spcAft>
                <a:spcPts val="0"/>
              </a:spcAft>
            </a:pPr>
            <a:r>
              <a:rPr lang="en-US" altLang="ja-JP" sz="1400" kern="100" dirty="0">
                <a:latin typeface="ＭＳ 明朝" panose="02020609040205080304" pitchFamily="17" charset="-128"/>
                <a:ea typeface="ＭＳ 明朝" panose="02020609040205080304" pitchFamily="17" charset="-128"/>
                <a:cs typeface="Times New Roman" panose="02020603050405020304" pitchFamily="18" charset="0"/>
              </a:rPr>
              <a:t> </a:t>
            </a:r>
            <a:endParaRPr lang="ja-JP" altLang="ja-JP" sz="1400" kern="100" dirty="0">
              <a:latin typeface="ＭＳ 明朝" panose="02020609040205080304" pitchFamily="17" charset="-128"/>
              <a:ea typeface="ＭＳ 明朝" panose="02020609040205080304" pitchFamily="17" charset="-128"/>
              <a:cs typeface="Times New Roman" panose="02020603050405020304" pitchFamily="18" charset="0"/>
            </a:endParaRPr>
          </a:p>
          <a:p>
            <a:pPr algn="just">
              <a:lnSpc>
                <a:spcPct val="150000"/>
              </a:lnSpc>
              <a:spcAft>
                <a:spcPts val="0"/>
              </a:spcAft>
            </a:pPr>
            <a:r>
              <a:rPr lang="ja-JP" altLang="ja-JP" kern="100" dirty="0">
                <a:latin typeface="ＭＳ 明朝" panose="02020609040205080304" pitchFamily="17" charset="-128"/>
                <a:ea typeface="ＭＳ 明朝" panose="02020609040205080304" pitchFamily="17" charset="-128"/>
                <a:cs typeface="Times New Roman" panose="02020603050405020304" pitchFamily="18" charset="0"/>
              </a:rPr>
              <a:t>　理容師法及び美容師法の開設届（変更届）には、</a:t>
            </a:r>
            <a:r>
              <a:rPr lang="ja-JP" altLang="ja-JP" b="1" kern="100" dirty="0">
                <a:latin typeface="ＭＳ 明朝" panose="02020609040205080304" pitchFamily="17" charset="-128"/>
                <a:ea typeface="ＭＳ 明朝" panose="02020609040205080304" pitchFamily="17" charset="-128"/>
                <a:cs typeface="Times New Roman" panose="02020603050405020304" pitchFamily="18" charset="0"/>
              </a:rPr>
              <a:t>結核</a:t>
            </a:r>
            <a:r>
              <a:rPr lang="ja-JP" altLang="ja-JP" kern="100" dirty="0">
                <a:latin typeface="ＭＳ 明朝" panose="02020609040205080304" pitchFamily="17" charset="-128"/>
                <a:ea typeface="ＭＳ 明朝" panose="02020609040205080304" pitchFamily="17" charset="-128"/>
                <a:cs typeface="Times New Roman" panose="02020603050405020304" pitchFamily="18" charset="0"/>
              </a:rPr>
              <a:t>、</a:t>
            </a:r>
            <a:r>
              <a:rPr lang="ja-JP" altLang="ja-JP" b="1" kern="100" dirty="0">
                <a:latin typeface="ＭＳ 明朝" panose="02020609040205080304" pitchFamily="17" charset="-128"/>
                <a:ea typeface="ＭＳ 明朝" panose="02020609040205080304" pitchFamily="17" charset="-128"/>
                <a:cs typeface="Times New Roman" panose="02020603050405020304" pitchFamily="18" charset="0"/>
              </a:rPr>
              <a:t>感染性の皮膚疾患</a:t>
            </a:r>
            <a:r>
              <a:rPr lang="ja-JP" altLang="ja-JP" kern="100" dirty="0">
                <a:latin typeface="ＭＳ 明朝" panose="02020609040205080304" pitchFamily="17" charset="-128"/>
                <a:ea typeface="ＭＳ 明朝" panose="02020609040205080304" pitchFamily="17" charset="-128"/>
                <a:cs typeface="Times New Roman" panose="02020603050405020304" pitchFamily="18" charset="0"/>
              </a:rPr>
              <a:t>の有無に</a:t>
            </a:r>
          </a:p>
          <a:p>
            <a:pPr algn="just">
              <a:lnSpc>
                <a:spcPct val="150000"/>
              </a:lnSpc>
              <a:spcAft>
                <a:spcPts val="0"/>
              </a:spcAft>
            </a:pPr>
            <a:r>
              <a:rPr lang="ja-JP" altLang="ja-JP" kern="100" dirty="0">
                <a:latin typeface="ＭＳ 明朝" panose="02020609040205080304" pitchFamily="17" charset="-128"/>
                <a:ea typeface="ＭＳ 明朝" panose="02020609040205080304" pitchFamily="17" charset="-128"/>
                <a:cs typeface="Times New Roman" panose="02020603050405020304" pitchFamily="18" charset="0"/>
              </a:rPr>
              <a:t>関する</a:t>
            </a:r>
            <a:r>
              <a:rPr lang="ja-JP" altLang="ja-JP" b="1" kern="100" dirty="0">
                <a:latin typeface="ＭＳ 明朝" panose="02020609040205080304" pitchFamily="17" charset="-128"/>
                <a:ea typeface="ＭＳ 明朝" panose="02020609040205080304" pitchFamily="17" charset="-128"/>
                <a:cs typeface="Times New Roman" panose="02020603050405020304" pitchFamily="18" charset="0"/>
              </a:rPr>
              <a:t>医師の診断書</a:t>
            </a:r>
            <a:r>
              <a:rPr lang="ja-JP" altLang="ja-JP" kern="100" dirty="0">
                <a:latin typeface="ＭＳ 明朝" panose="02020609040205080304" pitchFamily="17" charset="-128"/>
                <a:ea typeface="ＭＳ 明朝" panose="02020609040205080304" pitchFamily="17" charset="-128"/>
                <a:cs typeface="Times New Roman" panose="02020603050405020304" pitchFamily="18" charset="0"/>
              </a:rPr>
              <a:t>を添付することになっています。</a:t>
            </a:r>
          </a:p>
          <a:p>
            <a:pPr algn="just">
              <a:lnSpc>
                <a:spcPct val="150000"/>
              </a:lnSpc>
              <a:spcAft>
                <a:spcPts val="0"/>
              </a:spcAft>
            </a:pPr>
            <a:r>
              <a:rPr lang="ja-JP" altLang="ja-JP" kern="100" dirty="0">
                <a:latin typeface="ＭＳ 明朝" panose="02020609040205080304" pitchFamily="17" charset="-128"/>
                <a:ea typeface="ＭＳ 明朝" panose="02020609040205080304" pitchFamily="17" charset="-128"/>
                <a:cs typeface="Times New Roman" panose="02020603050405020304" pitchFamily="18" charset="0"/>
              </a:rPr>
              <a:t>　診断書中に</a:t>
            </a:r>
            <a:r>
              <a:rPr lang="ja-JP" altLang="ja-JP" b="1" u="wavy" kern="100" dirty="0">
                <a:latin typeface="ＭＳ 明朝" panose="02020609040205080304" pitchFamily="17" charset="-128"/>
                <a:ea typeface="ＭＳ 明朝" panose="02020609040205080304" pitchFamily="17" charset="-128"/>
                <a:cs typeface="Times New Roman" panose="02020603050405020304" pitchFamily="18" charset="0"/>
              </a:rPr>
              <a:t>結核及び感染性の皮膚疾患でない旨</a:t>
            </a:r>
            <a:r>
              <a:rPr lang="ja-JP" altLang="ja-JP" kern="100" dirty="0">
                <a:latin typeface="ＭＳ 明朝" panose="02020609040205080304" pitchFamily="17" charset="-128"/>
                <a:ea typeface="ＭＳ 明朝" panose="02020609040205080304" pitchFamily="17" charset="-128"/>
                <a:cs typeface="Times New Roman" panose="02020603050405020304" pitchFamily="18" charset="0"/>
              </a:rPr>
              <a:t>が記載されていれば、病院等で通常使用されている様式でも差し支えありません。</a:t>
            </a:r>
          </a:p>
          <a:p>
            <a:pPr algn="just">
              <a:lnSpc>
                <a:spcPct val="150000"/>
              </a:lnSpc>
              <a:spcAft>
                <a:spcPts val="0"/>
              </a:spcAft>
            </a:pPr>
            <a:r>
              <a:rPr lang="ja-JP" altLang="ja-JP" kern="100" dirty="0">
                <a:latin typeface="ＭＳ 明朝" panose="02020609040205080304" pitchFamily="17" charset="-128"/>
                <a:ea typeface="ＭＳ 明朝" panose="02020609040205080304" pitchFamily="17" charset="-128"/>
                <a:cs typeface="Times New Roman" panose="02020603050405020304" pitchFamily="18" charset="0"/>
              </a:rPr>
              <a:t>　通常使用されている様式等が無い場合は、裏面を使用していただくことも可能です。</a:t>
            </a:r>
          </a:p>
          <a:p>
            <a:pPr algn="just">
              <a:lnSpc>
                <a:spcPct val="150000"/>
              </a:lnSpc>
              <a:spcAft>
                <a:spcPts val="0"/>
              </a:spcAft>
            </a:pPr>
            <a:r>
              <a:rPr lang="ja-JP" altLang="ja-JP" kern="100" dirty="0">
                <a:latin typeface="ＭＳ 明朝" panose="02020609040205080304" pitchFamily="17" charset="-128"/>
                <a:ea typeface="ＭＳ 明朝" panose="02020609040205080304" pitchFamily="17" charset="-128"/>
                <a:cs typeface="Times New Roman" panose="02020603050405020304" pitchFamily="18" charset="0"/>
              </a:rPr>
              <a:t>　なお、理容師及び美容師に基づく免許登録に必要な診断書は、診断項目（精神の機能の障害に関する事項）が異なりますので、ご留意ください。</a:t>
            </a:r>
            <a:endParaRPr lang="ja-JP" altLang="ja-JP"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
        <p:nvSpPr>
          <p:cNvPr id="9" name="テキスト ボックス 8">
            <a:extLst>
              <a:ext uri="{FF2B5EF4-FFF2-40B4-BE49-F238E27FC236}">
                <a16:creationId xmlns:a16="http://schemas.microsoft.com/office/drawing/2014/main" id="{5BF17945-C06F-4B8C-B1A7-2493F70974F6}"/>
              </a:ext>
            </a:extLst>
          </p:cNvPr>
          <p:cNvSpPr txBox="1"/>
          <p:nvPr/>
        </p:nvSpPr>
        <p:spPr>
          <a:xfrm>
            <a:off x="3319405" y="5831258"/>
            <a:ext cx="7098223" cy="369332"/>
          </a:xfrm>
          <a:prstGeom prst="rect">
            <a:avLst/>
          </a:prstGeom>
          <a:noFill/>
          <a:ln w="9525">
            <a:noFill/>
          </a:ln>
        </p:spPr>
        <p:txBody>
          <a:bodyPr wrap="square" rtlCol="0" anchor="ctr">
            <a:spAutoFit/>
          </a:bodyPr>
          <a:lstStyle/>
          <a:p>
            <a:r>
              <a:rPr lang="ja-JP" altLang="ja-JP" dirty="0">
                <a:latin typeface="ＭＳ 明朝" panose="02020609040205080304" pitchFamily="17" charset="-128"/>
                <a:ea typeface="ＭＳ 明朝" panose="02020609040205080304" pitchFamily="17" charset="-128"/>
              </a:rPr>
              <a:t>お問い合わせ　　　　千葉市保健所　環境衛生課営業指導班</a:t>
            </a:r>
            <a:r>
              <a:rPr lang="ja-JP" altLang="en-US" dirty="0">
                <a:latin typeface="ＭＳ 明朝" panose="02020609040205080304" pitchFamily="17" charset="-128"/>
                <a:ea typeface="ＭＳ 明朝" panose="02020609040205080304" pitchFamily="17" charset="-128"/>
              </a:rPr>
              <a:t>　　　　　　　　　　　　　　　　　　　　　　　　　　　　　　　　　　</a:t>
            </a:r>
            <a:endParaRPr lang="ja-JP" altLang="ja-JP" dirty="0">
              <a:latin typeface="ＭＳ 明朝" panose="02020609040205080304" pitchFamily="17" charset="-128"/>
              <a:ea typeface="ＭＳ 明朝" panose="02020609040205080304" pitchFamily="17" charset="-128"/>
            </a:endParaRPr>
          </a:p>
        </p:txBody>
      </p:sp>
      <p:sp>
        <p:nvSpPr>
          <p:cNvPr id="10" name="テキスト ボックス 9">
            <a:extLst>
              <a:ext uri="{FF2B5EF4-FFF2-40B4-BE49-F238E27FC236}">
                <a16:creationId xmlns:a16="http://schemas.microsoft.com/office/drawing/2014/main" id="{4D14662D-C2F1-4A78-AD5F-61EAFFF269E6}"/>
              </a:ext>
            </a:extLst>
          </p:cNvPr>
          <p:cNvSpPr txBox="1"/>
          <p:nvPr/>
        </p:nvSpPr>
        <p:spPr>
          <a:xfrm>
            <a:off x="5578006" y="6186395"/>
            <a:ext cx="3925223" cy="369332"/>
          </a:xfrm>
          <a:prstGeom prst="rect">
            <a:avLst/>
          </a:prstGeom>
          <a:noFill/>
          <a:ln w="9525">
            <a:noFill/>
          </a:ln>
        </p:spPr>
        <p:txBody>
          <a:bodyPr wrap="square" rtlCol="0" anchor="ctr">
            <a:spAutoFit/>
          </a:bodyPr>
          <a:lstStyle/>
          <a:p>
            <a:r>
              <a:rPr lang="ja-JP" altLang="ja-JP" dirty="0">
                <a:latin typeface="ＭＳ 明朝" panose="02020609040205080304" pitchFamily="17" charset="-128"/>
                <a:ea typeface="ＭＳ 明朝" panose="02020609040205080304" pitchFamily="17" charset="-128"/>
              </a:rPr>
              <a:t>ＴＥＬ　０４３－２３８－９９３９</a:t>
            </a:r>
            <a:r>
              <a:rPr lang="ja-JP" altLang="en-US" dirty="0">
                <a:latin typeface="ＭＳ 明朝" panose="02020609040205080304" pitchFamily="17" charset="-128"/>
                <a:ea typeface="ＭＳ 明朝" panose="02020609040205080304" pitchFamily="17" charset="-128"/>
              </a:rPr>
              <a:t>　　　　　　　　　　</a:t>
            </a:r>
            <a:endParaRPr lang="ja-JP" altLang="ja-JP" dirty="0">
              <a:latin typeface="ＭＳ 明朝" panose="02020609040205080304" pitchFamily="17" charset="-128"/>
              <a:ea typeface="ＭＳ 明朝" panose="02020609040205080304" pitchFamily="17" charset="-128"/>
            </a:endParaRPr>
          </a:p>
        </p:txBody>
      </p:sp>
      <p:sp>
        <p:nvSpPr>
          <p:cNvPr id="11" name="正方形/長方形 10">
            <a:extLst>
              <a:ext uri="{FF2B5EF4-FFF2-40B4-BE49-F238E27FC236}">
                <a16:creationId xmlns:a16="http://schemas.microsoft.com/office/drawing/2014/main" id="{9DEC1442-A89F-4E66-BDED-F62CB9EA735C}"/>
              </a:ext>
            </a:extLst>
          </p:cNvPr>
          <p:cNvSpPr/>
          <p:nvPr/>
        </p:nvSpPr>
        <p:spPr>
          <a:xfrm>
            <a:off x="3117926" y="5801674"/>
            <a:ext cx="7299702" cy="76944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字幕 2">
            <a:extLst>
              <a:ext uri="{FF2B5EF4-FFF2-40B4-BE49-F238E27FC236}">
                <a16:creationId xmlns:a16="http://schemas.microsoft.com/office/drawing/2014/main" id="{8165AC65-ACBA-43EC-84C2-23FD331443D3}"/>
              </a:ext>
            </a:extLst>
          </p:cNvPr>
          <p:cNvSpPr txBox="1">
            <a:spLocks/>
          </p:cNvSpPr>
          <p:nvPr/>
        </p:nvSpPr>
        <p:spPr>
          <a:xfrm>
            <a:off x="10561983" y="6002170"/>
            <a:ext cx="1827859" cy="79098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rPr>
              <a:t>次に</a:t>
            </a:r>
            <a:endParaRPr lang="en-US" altLang="ja-JP"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endParaRPr>
          </a:p>
          <a:p>
            <a:r>
              <a:rPr lang="ja-JP" altLang="en-US"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rPr>
              <a:t>（クリック）</a:t>
            </a:r>
          </a:p>
        </p:txBody>
      </p:sp>
      <p:cxnSp>
        <p:nvCxnSpPr>
          <p:cNvPr id="3" name="直線コネクタ 2">
            <a:extLst>
              <a:ext uri="{FF2B5EF4-FFF2-40B4-BE49-F238E27FC236}">
                <a16:creationId xmlns:a16="http://schemas.microsoft.com/office/drawing/2014/main" id="{FFB66310-6858-4E95-BE42-B2EDFF828D06}"/>
              </a:ext>
            </a:extLst>
          </p:cNvPr>
          <p:cNvCxnSpPr/>
          <p:nvPr/>
        </p:nvCxnSpPr>
        <p:spPr>
          <a:xfrm>
            <a:off x="2607734" y="4758267"/>
            <a:ext cx="8343716"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直線コネクタ 5">
            <a:extLst>
              <a:ext uri="{FF2B5EF4-FFF2-40B4-BE49-F238E27FC236}">
                <a16:creationId xmlns:a16="http://schemas.microsoft.com/office/drawing/2014/main" id="{0BE49C9A-46A7-4D47-A769-B0CFC758E7C5}"/>
              </a:ext>
            </a:extLst>
          </p:cNvPr>
          <p:cNvCxnSpPr/>
          <p:nvPr/>
        </p:nvCxnSpPr>
        <p:spPr>
          <a:xfrm>
            <a:off x="1698171" y="5180640"/>
            <a:ext cx="3466496"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1235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afterEffect">
                                  <p:stCondLst>
                                    <p:cond delay="1000"/>
                                  </p:stCondLst>
                                  <p:childTnLst>
                                    <p:set>
                                      <p:cBhvr>
                                        <p:cTn id="6" dur="1" fill="hold">
                                          <p:stCondLst>
                                            <p:cond delay="0"/>
                                          </p:stCondLst>
                                        </p:cTn>
                                        <p:tgtEl>
                                          <p:spTgt spid="8"/>
                                        </p:tgtEl>
                                        <p:attrNameLst>
                                          <p:attrName>style.visibility</p:attrName>
                                        </p:attrNameLst>
                                      </p:cBhvr>
                                      <p:to>
                                        <p:strVal val="visible"/>
                                      </p:to>
                                    </p:set>
                                    <p:animEffect transition="in" filter="barn(outHorizontal)">
                                      <p:cBhvr>
                                        <p:cTn id="7"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BB5EE3F9-CF51-42BF-A3F3-23C165226523}"/>
              </a:ext>
            </a:extLst>
          </p:cNvPr>
          <p:cNvSpPr>
            <a:spLocks noGrp="1"/>
          </p:cNvSpPr>
          <p:nvPr>
            <p:ph type="title"/>
          </p:nvPr>
        </p:nvSpPr>
        <p:spPr>
          <a:xfrm>
            <a:off x="838200" y="231966"/>
            <a:ext cx="10515600" cy="1325563"/>
          </a:xfrm>
        </p:spPr>
        <p:txBody>
          <a:bodyPr>
            <a:normAutofit/>
          </a:bodyPr>
          <a:lstStyle/>
          <a:p>
            <a:pPr algn="ctr"/>
            <a:r>
              <a:rPr kumimoji="1" lang="ja-JP" altLang="en-US" dirty="0">
                <a:latin typeface="HGS創英角ﾎﾟｯﾌﾟ体" panose="040B0A00000000000000" pitchFamily="50" charset="-128"/>
                <a:ea typeface="HGS創英角ﾎﾟｯﾌﾟ体" panose="040B0A00000000000000" pitchFamily="50" charset="-128"/>
              </a:rPr>
              <a:t>美容所開設の</a:t>
            </a:r>
            <a:r>
              <a:rPr lang="ja-JP" altLang="en-US" dirty="0">
                <a:latin typeface="HGS創英角ﾎﾟｯﾌﾟ体" panose="040B0A00000000000000" pitchFamily="50" charset="-128"/>
                <a:ea typeface="HGS創英角ﾎﾟｯﾌﾟ体" panose="040B0A00000000000000" pitchFamily="50" charset="-128"/>
              </a:rPr>
              <a:t>届出②</a:t>
            </a:r>
            <a:r>
              <a:rPr lang="en-US" altLang="ja-JP" dirty="0">
                <a:latin typeface="HGS創英角ﾎﾟｯﾌﾟ体" panose="040B0A00000000000000" pitchFamily="50" charset="-128"/>
                <a:ea typeface="HGS創英角ﾎﾟｯﾌﾟ体" panose="040B0A00000000000000" pitchFamily="50" charset="-128"/>
              </a:rPr>
              <a:t>-</a:t>
            </a:r>
            <a:r>
              <a:rPr lang="ja-JP" altLang="en-US" dirty="0">
                <a:latin typeface="HGS創英角ﾎﾟｯﾌﾟ体" panose="040B0A00000000000000" pitchFamily="50" charset="-128"/>
                <a:ea typeface="HGS創英角ﾎﾟｯﾌﾟ体" panose="040B0A00000000000000" pitchFamily="50" charset="-128"/>
              </a:rPr>
              <a:t>１</a:t>
            </a:r>
            <a:r>
              <a:rPr lang="en-US" altLang="ja-JP" dirty="0">
                <a:latin typeface="HGS創英角ﾎﾟｯﾌﾟ体" panose="040B0A00000000000000" pitchFamily="50" charset="-128"/>
                <a:ea typeface="HGS創英角ﾎﾟｯﾌﾟ体" panose="040B0A00000000000000" pitchFamily="50" charset="-128"/>
              </a:rPr>
              <a:t>【</a:t>
            </a:r>
            <a:r>
              <a:rPr lang="ja-JP" altLang="en-US" dirty="0">
                <a:latin typeface="HGS創英角ﾎﾟｯﾌﾟ体" panose="040B0A00000000000000" pitchFamily="50" charset="-128"/>
                <a:ea typeface="HGS創英角ﾎﾟｯﾌﾟ体" panose="040B0A00000000000000" pitchFamily="50" charset="-128"/>
              </a:rPr>
              <a:t>書類</a:t>
            </a:r>
            <a:r>
              <a:rPr lang="en-US" altLang="ja-JP" dirty="0">
                <a:latin typeface="HGS創英角ﾎﾟｯﾌﾟ体" panose="040B0A00000000000000" pitchFamily="50" charset="-128"/>
                <a:ea typeface="HGS創英角ﾎﾟｯﾌﾟ体" panose="040B0A00000000000000" pitchFamily="50" charset="-128"/>
              </a:rPr>
              <a:t>】</a:t>
            </a:r>
            <a:endParaRPr kumimoji="1" lang="ja-JP" altLang="en-US" sz="3600" dirty="0">
              <a:latin typeface="HGS創英角ﾎﾟｯﾌﾟ体" panose="040B0A00000000000000" pitchFamily="50" charset="-128"/>
              <a:ea typeface="HGS創英角ﾎﾟｯﾌﾟ体" panose="040B0A00000000000000" pitchFamily="50" charset="-128"/>
            </a:endParaRPr>
          </a:p>
        </p:txBody>
      </p:sp>
      <p:sp>
        <p:nvSpPr>
          <p:cNvPr id="10" name="字幕 2">
            <a:extLst>
              <a:ext uri="{FF2B5EF4-FFF2-40B4-BE49-F238E27FC236}">
                <a16:creationId xmlns:a16="http://schemas.microsoft.com/office/drawing/2014/main" id="{AD173AE0-1F4B-4DBD-BDE1-EF7FB6DD06F4}"/>
              </a:ext>
            </a:extLst>
          </p:cNvPr>
          <p:cNvSpPr txBox="1">
            <a:spLocks/>
          </p:cNvSpPr>
          <p:nvPr/>
        </p:nvSpPr>
        <p:spPr>
          <a:xfrm>
            <a:off x="1171508" y="1697761"/>
            <a:ext cx="10301785" cy="76977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3200" dirty="0">
                <a:latin typeface="HGS創英角ﾎﾟｯﾌﾟ体" panose="040B0A00000000000000" pitchFamily="50" charset="-128"/>
                <a:ea typeface="HGS創英角ﾎﾟｯﾌﾟ体" panose="040B0A00000000000000" pitchFamily="50" charset="-128"/>
              </a:rPr>
              <a:t>１．美容所開設届　　千葉</a:t>
            </a:r>
            <a:r>
              <a:rPr lang="ja-JP" altLang="en-US" sz="3200" dirty="0">
                <a:solidFill>
                  <a:srgbClr val="FF0000"/>
                </a:solidFill>
                <a:latin typeface="HGS創英角ﾎﾟｯﾌﾟ体" panose="040B0A00000000000000" pitchFamily="50" charset="-128"/>
                <a:ea typeface="HGS創英角ﾎﾟｯﾌﾟ体" panose="040B0A00000000000000" pitchFamily="50" charset="-128"/>
              </a:rPr>
              <a:t>市</a:t>
            </a:r>
            <a:r>
              <a:rPr lang="ja-JP" altLang="en-US" sz="3200" dirty="0">
                <a:latin typeface="HGS創英角ﾎﾟｯﾌﾟ体" panose="040B0A00000000000000" pitchFamily="50" charset="-128"/>
                <a:ea typeface="HGS創英角ﾎﾟｯﾌﾟ体" panose="040B0A00000000000000" pitchFamily="50" charset="-128"/>
              </a:rPr>
              <a:t>様式</a:t>
            </a:r>
            <a:r>
              <a:rPr lang="ja-JP" altLang="en-US" sz="3200" dirty="0">
                <a:solidFill>
                  <a:srgbClr val="FF0000"/>
                </a:solidFill>
                <a:latin typeface="HGS創英角ﾎﾟｯﾌﾟ体" panose="040B0A00000000000000" pitchFamily="50" charset="-128"/>
                <a:ea typeface="HGS創英角ﾎﾟｯﾌﾟ体" panose="040B0A00000000000000" pitchFamily="50" charset="-128"/>
              </a:rPr>
              <a:t>１号</a:t>
            </a:r>
          </a:p>
        </p:txBody>
      </p:sp>
      <p:sp>
        <p:nvSpPr>
          <p:cNvPr id="11" name="字幕 2">
            <a:extLst>
              <a:ext uri="{FF2B5EF4-FFF2-40B4-BE49-F238E27FC236}">
                <a16:creationId xmlns:a16="http://schemas.microsoft.com/office/drawing/2014/main" id="{43885929-017C-443A-A5F0-42AC89AAC29C}"/>
              </a:ext>
            </a:extLst>
          </p:cNvPr>
          <p:cNvSpPr txBox="1">
            <a:spLocks/>
          </p:cNvSpPr>
          <p:nvPr/>
        </p:nvSpPr>
        <p:spPr>
          <a:xfrm>
            <a:off x="1170550" y="2632788"/>
            <a:ext cx="9717833" cy="125573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3200" dirty="0">
                <a:latin typeface="HGS創英角ﾎﾟｯﾌﾟ体" panose="040B0A00000000000000" pitchFamily="50" charset="-128"/>
                <a:ea typeface="HGS創英角ﾎﾟｯﾌﾟ体" panose="040B0A00000000000000" pitchFamily="50" charset="-128"/>
              </a:rPr>
              <a:t>２．構造及び設備の概要（施設・設備・備品等の</a:t>
            </a:r>
            <a:endParaRPr lang="en-US" altLang="ja-JP" sz="3200" dirty="0">
              <a:latin typeface="HGS創英角ﾎﾟｯﾌﾟ体" panose="040B0A00000000000000" pitchFamily="50" charset="-128"/>
              <a:ea typeface="HGS創英角ﾎﾟｯﾌﾟ体" panose="040B0A00000000000000" pitchFamily="50" charset="-128"/>
            </a:endParaRPr>
          </a:p>
          <a:p>
            <a:pPr algn="l"/>
            <a:r>
              <a:rPr lang="ja-JP" altLang="en-US" sz="3200" dirty="0">
                <a:latin typeface="HGS創英角ﾎﾟｯﾌﾟ体" panose="040B0A00000000000000" pitchFamily="50" charset="-128"/>
                <a:ea typeface="HGS創英角ﾎﾟｯﾌﾟ体" panose="040B0A00000000000000" pitchFamily="50" charset="-128"/>
              </a:rPr>
              <a:t>　　具体的内容、有・無と数量）</a:t>
            </a:r>
          </a:p>
        </p:txBody>
      </p:sp>
      <p:sp>
        <p:nvSpPr>
          <p:cNvPr id="12" name="字幕 2">
            <a:extLst>
              <a:ext uri="{FF2B5EF4-FFF2-40B4-BE49-F238E27FC236}">
                <a16:creationId xmlns:a16="http://schemas.microsoft.com/office/drawing/2014/main" id="{8FFD0DC4-8EE6-4427-B43F-A94825379D7F}"/>
              </a:ext>
            </a:extLst>
          </p:cNvPr>
          <p:cNvSpPr txBox="1">
            <a:spLocks/>
          </p:cNvSpPr>
          <p:nvPr/>
        </p:nvSpPr>
        <p:spPr>
          <a:xfrm>
            <a:off x="1237122" y="3892972"/>
            <a:ext cx="10083281" cy="126726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3200" dirty="0">
                <a:latin typeface="HGS創英角ﾎﾟｯﾌﾟ体" panose="040B0A00000000000000" pitchFamily="50" charset="-128"/>
                <a:ea typeface="HGS創英角ﾎﾟｯﾌﾟ体" panose="040B0A00000000000000" pitchFamily="50" charset="-128"/>
              </a:rPr>
              <a:t>３．美容所の平面図（構造設備等の配置が図示</a:t>
            </a:r>
            <a:endParaRPr lang="en-US" altLang="ja-JP" sz="3200" dirty="0">
              <a:latin typeface="HGS創英角ﾎﾟｯﾌﾟ体" panose="040B0A00000000000000" pitchFamily="50" charset="-128"/>
              <a:ea typeface="HGS創英角ﾎﾟｯﾌﾟ体" panose="040B0A00000000000000" pitchFamily="50" charset="-128"/>
            </a:endParaRPr>
          </a:p>
          <a:p>
            <a:pPr algn="l"/>
            <a:r>
              <a:rPr lang="ja-JP" altLang="en-US" sz="3200" dirty="0">
                <a:latin typeface="HGS創英角ﾎﾟｯﾌﾟ体" panose="040B0A00000000000000" pitchFamily="50" charset="-128"/>
                <a:ea typeface="HGS創英角ﾎﾟｯﾌﾟ体" panose="040B0A00000000000000" pitchFamily="50" charset="-128"/>
              </a:rPr>
              <a:t>　　され、寸法の入った図面）　</a:t>
            </a:r>
          </a:p>
        </p:txBody>
      </p:sp>
      <p:sp>
        <p:nvSpPr>
          <p:cNvPr id="13" name="字幕 2">
            <a:extLst>
              <a:ext uri="{FF2B5EF4-FFF2-40B4-BE49-F238E27FC236}">
                <a16:creationId xmlns:a16="http://schemas.microsoft.com/office/drawing/2014/main" id="{9903837D-6C93-4952-A653-3868CEC140A8}"/>
              </a:ext>
            </a:extLst>
          </p:cNvPr>
          <p:cNvSpPr txBox="1">
            <a:spLocks/>
          </p:cNvSpPr>
          <p:nvPr/>
        </p:nvSpPr>
        <p:spPr>
          <a:xfrm>
            <a:off x="1237122" y="5272843"/>
            <a:ext cx="10870163" cy="76977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3200" dirty="0">
                <a:latin typeface="HGS創英角ﾎﾟｯﾌﾟ体" panose="040B0A00000000000000" pitchFamily="50" charset="-128"/>
                <a:ea typeface="HGS創英角ﾎﾟｯﾌﾟ体" panose="040B0A00000000000000" pitchFamily="50" charset="-128"/>
              </a:rPr>
              <a:t>４．美容所の案内図（手描き・ネット地図等）</a:t>
            </a:r>
          </a:p>
        </p:txBody>
      </p:sp>
      <p:sp>
        <p:nvSpPr>
          <p:cNvPr id="8" name="字幕 2">
            <a:extLst>
              <a:ext uri="{FF2B5EF4-FFF2-40B4-BE49-F238E27FC236}">
                <a16:creationId xmlns:a16="http://schemas.microsoft.com/office/drawing/2014/main" id="{73D57028-CA55-45B9-9F4D-18363DDCEFC7}"/>
              </a:ext>
            </a:extLst>
          </p:cNvPr>
          <p:cNvSpPr txBox="1">
            <a:spLocks/>
          </p:cNvSpPr>
          <p:nvPr/>
        </p:nvSpPr>
        <p:spPr>
          <a:xfrm>
            <a:off x="8875195" y="1711211"/>
            <a:ext cx="3062557" cy="58089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2800" dirty="0">
                <a:solidFill>
                  <a:srgbClr val="FF0000"/>
                </a:solidFill>
                <a:latin typeface="HGS創英角ﾎﾟｯﾌﾟ体" panose="040B0A00000000000000" pitchFamily="50" charset="-128"/>
                <a:ea typeface="HGS創英角ﾎﾟｯﾌﾟ体" panose="040B0A00000000000000" pitchFamily="50" charset="-128"/>
              </a:rPr>
              <a:t>県ではありません</a:t>
            </a:r>
          </a:p>
        </p:txBody>
      </p:sp>
      <p:sp>
        <p:nvSpPr>
          <p:cNvPr id="9" name="字幕 2">
            <a:extLst>
              <a:ext uri="{FF2B5EF4-FFF2-40B4-BE49-F238E27FC236}">
                <a16:creationId xmlns:a16="http://schemas.microsoft.com/office/drawing/2014/main" id="{926AFCE0-E42A-4CEB-BBBB-E4EBFD89AEA9}"/>
              </a:ext>
            </a:extLst>
          </p:cNvPr>
          <p:cNvSpPr txBox="1">
            <a:spLocks/>
          </p:cNvSpPr>
          <p:nvPr/>
        </p:nvSpPr>
        <p:spPr>
          <a:xfrm>
            <a:off x="7533967" y="4390464"/>
            <a:ext cx="3853008" cy="91317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2800" dirty="0">
                <a:solidFill>
                  <a:srgbClr val="FF0000"/>
                </a:solidFill>
                <a:latin typeface="HGS創英角ﾎﾟｯﾌﾟ体" panose="040B0A00000000000000" pitchFamily="50" charset="-128"/>
                <a:ea typeface="HGS創英角ﾎﾟｯﾌﾟ体" panose="040B0A00000000000000" pitchFamily="50" charset="-128"/>
              </a:rPr>
              <a:t>概要書の裏面に手書き又は設計図面等添付</a:t>
            </a:r>
          </a:p>
        </p:txBody>
      </p:sp>
      <p:sp>
        <p:nvSpPr>
          <p:cNvPr id="14" name="字幕 2">
            <a:extLst>
              <a:ext uri="{FF2B5EF4-FFF2-40B4-BE49-F238E27FC236}">
                <a16:creationId xmlns:a16="http://schemas.microsoft.com/office/drawing/2014/main" id="{A3731275-CC47-4111-9DE3-225747C49110}"/>
              </a:ext>
            </a:extLst>
          </p:cNvPr>
          <p:cNvSpPr txBox="1">
            <a:spLocks/>
          </p:cNvSpPr>
          <p:nvPr/>
        </p:nvSpPr>
        <p:spPr>
          <a:xfrm>
            <a:off x="2824012" y="5907068"/>
            <a:ext cx="7455414" cy="67860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2800" dirty="0">
                <a:solidFill>
                  <a:srgbClr val="FF0000"/>
                </a:solidFill>
                <a:latin typeface="HGS創英角ﾎﾟｯﾌﾟ体" panose="040B0A00000000000000" pitchFamily="50" charset="-128"/>
                <a:ea typeface="HGS創英角ﾎﾟｯﾌﾟ体" panose="040B0A00000000000000" pitchFamily="50" charset="-128"/>
              </a:rPr>
              <a:t>概要書の下段に手書き又はネット地図等添付</a:t>
            </a:r>
          </a:p>
        </p:txBody>
      </p:sp>
      <p:sp>
        <p:nvSpPr>
          <p:cNvPr id="15" name="字幕 2">
            <a:extLst>
              <a:ext uri="{FF2B5EF4-FFF2-40B4-BE49-F238E27FC236}">
                <a16:creationId xmlns:a16="http://schemas.microsoft.com/office/drawing/2014/main" id="{E0B9EA6B-3041-44F3-9AB4-8990D49525A0}"/>
              </a:ext>
            </a:extLst>
          </p:cNvPr>
          <p:cNvSpPr txBox="1">
            <a:spLocks/>
          </p:cNvSpPr>
          <p:nvPr/>
        </p:nvSpPr>
        <p:spPr>
          <a:xfrm>
            <a:off x="10406474" y="5907068"/>
            <a:ext cx="1827859" cy="79098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rPr>
              <a:t>次に</a:t>
            </a:r>
            <a:endParaRPr lang="en-US" altLang="ja-JP"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endParaRPr>
          </a:p>
          <a:p>
            <a:r>
              <a:rPr lang="ja-JP" altLang="en-US"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rPr>
              <a:t>（クリック）</a:t>
            </a:r>
          </a:p>
        </p:txBody>
      </p:sp>
    </p:spTree>
    <p:extLst>
      <p:ext uri="{BB962C8B-B14F-4D97-AF65-F5344CB8AC3E}">
        <p14:creationId xmlns:p14="http://schemas.microsoft.com/office/powerpoint/2010/main" val="1405968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afterEffect">
                                  <p:stCondLst>
                                    <p:cond delay="50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1000" fill="hold"/>
                                        <p:tgtEl>
                                          <p:spTgt spid="10"/>
                                        </p:tgtEl>
                                        <p:attrNameLst>
                                          <p:attrName>ppt_x</p:attrName>
                                        </p:attrNameLst>
                                      </p:cBhvr>
                                      <p:tavLst>
                                        <p:tav tm="0">
                                          <p:val>
                                            <p:strVal val="1+#ppt_w/2"/>
                                          </p:val>
                                        </p:tav>
                                        <p:tav tm="100000">
                                          <p:val>
                                            <p:strVal val="#ppt_x"/>
                                          </p:val>
                                        </p:tav>
                                      </p:tavLst>
                                    </p:anim>
                                    <p:anim calcmode="lin" valueType="num">
                                      <p:cBhvr additive="base">
                                        <p:cTn id="8" dur="1000" fill="hold"/>
                                        <p:tgtEl>
                                          <p:spTgt spid="10"/>
                                        </p:tgtEl>
                                        <p:attrNameLst>
                                          <p:attrName>ppt_y</p:attrName>
                                        </p:attrNameLst>
                                      </p:cBhvr>
                                      <p:tavLst>
                                        <p:tav tm="0">
                                          <p:val>
                                            <p:strVal val="0-#ppt_h/2"/>
                                          </p:val>
                                        </p:tav>
                                        <p:tav tm="100000">
                                          <p:val>
                                            <p:strVal val="#ppt_y"/>
                                          </p:val>
                                        </p:tav>
                                      </p:tavLst>
                                    </p:anim>
                                  </p:childTnLst>
                                </p:cTn>
                              </p:par>
                            </p:childTnLst>
                          </p:cTn>
                        </p:par>
                        <p:par>
                          <p:cTn id="9" fill="hold">
                            <p:stCondLst>
                              <p:cond delay="1500"/>
                            </p:stCondLst>
                            <p:childTnLst>
                              <p:par>
                                <p:cTn id="10" presetID="16" presetClass="entr" presetSubtype="42" fill="hold" grpId="0" nodeType="afterEffect">
                                  <p:stCondLst>
                                    <p:cond delay="1000"/>
                                  </p:stCondLst>
                                  <p:childTnLst>
                                    <p:set>
                                      <p:cBhvr>
                                        <p:cTn id="11" dur="1" fill="hold">
                                          <p:stCondLst>
                                            <p:cond delay="0"/>
                                          </p:stCondLst>
                                        </p:cTn>
                                        <p:tgtEl>
                                          <p:spTgt spid="8"/>
                                        </p:tgtEl>
                                        <p:attrNameLst>
                                          <p:attrName>style.visibility</p:attrName>
                                        </p:attrNameLst>
                                      </p:cBhvr>
                                      <p:to>
                                        <p:strVal val="visible"/>
                                      </p:to>
                                    </p:set>
                                    <p:animEffect transition="in" filter="barn(outHorizontal)">
                                      <p:cBhvr>
                                        <p:cTn id="12" dur="1000"/>
                                        <p:tgtEl>
                                          <p:spTgt spid="8"/>
                                        </p:tgtEl>
                                      </p:cBhvr>
                                    </p:animEffect>
                                  </p:childTnLst>
                                </p:cTn>
                              </p:par>
                            </p:childTnLst>
                          </p:cTn>
                        </p:par>
                        <p:par>
                          <p:cTn id="13" fill="hold">
                            <p:stCondLst>
                              <p:cond delay="3500"/>
                            </p:stCondLst>
                            <p:childTnLst>
                              <p:par>
                                <p:cTn id="14" presetID="2" presetClass="entr" presetSubtype="2" fill="hold" grpId="0" nodeType="afterEffect">
                                  <p:stCondLst>
                                    <p:cond delay="1500"/>
                                  </p:stCondLst>
                                  <p:childTnLst>
                                    <p:set>
                                      <p:cBhvr>
                                        <p:cTn id="15" dur="1" fill="hold">
                                          <p:stCondLst>
                                            <p:cond delay="0"/>
                                          </p:stCondLst>
                                        </p:cTn>
                                        <p:tgtEl>
                                          <p:spTgt spid="11"/>
                                        </p:tgtEl>
                                        <p:attrNameLst>
                                          <p:attrName>style.visibility</p:attrName>
                                        </p:attrNameLst>
                                      </p:cBhvr>
                                      <p:to>
                                        <p:strVal val="visible"/>
                                      </p:to>
                                    </p:set>
                                    <p:anim calcmode="lin" valueType="num">
                                      <p:cBhvr additive="base">
                                        <p:cTn id="16" dur="1000" fill="hold"/>
                                        <p:tgtEl>
                                          <p:spTgt spid="11"/>
                                        </p:tgtEl>
                                        <p:attrNameLst>
                                          <p:attrName>ppt_x</p:attrName>
                                        </p:attrNameLst>
                                      </p:cBhvr>
                                      <p:tavLst>
                                        <p:tav tm="0">
                                          <p:val>
                                            <p:strVal val="1+#ppt_w/2"/>
                                          </p:val>
                                        </p:tav>
                                        <p:tav tm="100000">
                                          <p:val>
                                            <p:strVal val="#ppt_x"/>
                                          </p:val>
                                        </p:tav>
                                      </p:tavLst>
                                    </p:anim>
                                    <p:anim calcmode="lin" valueType="num">
                                      <p:cBhvr additive="base">
                                        <p:cTn id="17" dur="1000" fill="hold"/>
                                        <p:tgtEl>
                                          <p:spTgt spid="11"/>
                                        </p:tgtEl>
                                        <p:attrNameLst>
                                          <p:attrName>ppt_y</p:attrName>
                                        </p:attrNameLst>
                                      </p:cBhvr>
                                      <p:tavLst>
                                        <p:tav tm="0">
                                          <p:val>
                                            <p:strVal val="#ppt_y"/>
                                          </p:val>
                                        </p:tav>
                                        <p:tav tm="100000">
                                          <p:val>
                                            <p:strVal val="#ppt_y"/>
                                          </p:val>
                                        </p:tav>
                                      </p:tavLst>
                                    </p:anim>
                                  </p:childTnLst>
                                </p:cTn>
                              </p:par>
                            </p:childTnLst>
                          </p:cTn>
                        </p:par>
                        <p:par>
                          <p:cTn id="18" fill="hold">
                            <p:stCondLst>
                              <p:cond delay="6000"/>
                            </p:stCondLst>
                            <p:childTnLst>
                              <p:par>
                                <p:cTn id="19" presetID="2" presetClass="entr" presetSubtype="3" fill="hold" grpId="0" nodeType="afterEffect">
                                  <p:stCondLst>
                                    <p:cond delay="1500"/>
                                  </p:stCondLst>
                                  <p:childTnLst>
                                    <p:set>
                                      <p:cBhvr>
                                        <p:cTn id="20" dur="1" fill="hold">
                                          <p:stCondLst>
                                            <p:cond delay="0"/>
                                          </p:stCondLst>
                                        </p:cTn>
                                        <p:tgtEl>
                                          <p:spTgt spid="12"/>
                                        </p:tgtEl>
                                        <p:attrNameLst>
                                          <p:attrName>style.visibility</p:attrName>
                                        </p:attrNameLst>
                                      </p:cBhvr>
                                      <p:to>
                                        <p:strVal val="visible"/>
                                      </p:to>
                                    </p:set>
                                    <p:anim calcmode="lin" valueType="num">
                                      <p:cBhvr additive="base">
                                        <p:cTn id="21" dur="1000" fill="hold"/>
                                        <p:tgtEl>
                                          <p:spTgt spid="12"/>
                                        </p:tgtEl>
                                        <p:attrNameLst>
                                          <p:attrName>ppt_x</p:attrName>
                                        </p:attrNameLst>
                                      </p:cBhvr>
                                      <p:tavLst>
                                        <p:tav tm="0">
                                          <p:val>
                                            <p:strVal val="1+#ppt_w/2"/>
                                          </p:val>
                                        </p:tav>
                                        <p:tav tm="100000">
                                          <p:val>
                                            <p:strVal val="#ppt_x"/>
                                          </p:val>
                                        </p:tav>
                                      </p:tavLst>
                                    </p:anim>
                                    <p:anim calcmode="lin" valueType="num">
                                      <p:cBhvr additive="base">
                                        <p:cTn id="22" dur="1000" fill="hold"/>
                                        <p:tgtEl>
                                          <p:spTgt spid="12"/>
                                        </p:tgtEl>
                                        <p:attrNameLst>
                                          <p:attrName>ppt_y</p:attrName>
                                        </p:attrNameLst>
                                      </p:cBhvr>
                                      <p:tavLst>
                                        <p:tav tm="0">
                                          <p:val>
                                            <p:strVal val="0-#ppt_h/2"/>
                                          </p:val>
                                        </p:tav>
                                        <p:tav tm="100000">
                                          <p:val>
                                            <p:strVal val="#ppt_y"/>
                                          </p:val>
                                        </p:tav>
                                      </p:tavLst>
                                    </p:anim>
                                  </p:childTnLst>
                                </p:cTn>
                              </p:par>
                            </p:childTnLst>
                          </p:cTn>
                        </p:par>
                        <p:par>
                          <p:cTn id="23" fill="hold">
                            <p:stCondLst>
                              <p:cond delay="8500"/>
                            </p:stCondLst>
                            <p:childTnLst>
                              <p:par>
                                <p:cTn id="24" presetID="16" presetClass="entr" presetSubtype="42" fill="hold" grpId="0" nodeType="afterEffect">
                                  <p:stCondLst>
                                    <p:cond delay="1000"/>
                                  </p:stCondLst>
                                  <p:childTnLst>
                                    <p:set>
                                      <p:cBhvr>
                                        <p:cTn id="25" dur="1" fill="hold">
                                          <p:stCondLst>
                                            <p:cond delay="0"/>
                                          </p:stCondLst>
                                        </p:cTn>
                                        <p:tgtEl>
                                          <p:spTgt spid="9"/>
                                        </p:tgtEl>
                                        <p:attrNameLst>
                                          <p:attrName>style.visibility</p:attrName>
                                        </p:attrNameLst>
                                      </p:cBhvr>
                                      <p:to>
                                        <p:strVal val="visible"/>
                                      </p:to>
                                    </p:set>
                                    <p:animEffect transition="in" filter="barn(outHorizontal)">
                                      <p:cBhvr>
                                        <p:cTn id="26" dur="1000"/>
                                        <p:tgtEl>
                                          <p:spTgt spid="9"/>
                                        </p:tgtEl>
                                      </p:cBhvr>
                                    </p:animEffect>
                                  </p:childTnLst>
                                </p:cTn>
                              </p:par>
                            </p:childTnLst>
                          </p:cTn>
                        </p:par>
                        <p:par>
                          <p:cTn id="27" fill="hold">
                            <p:stCondLst>
                              <p:cond delay="10500"/>
                            </p:stCondLst>
                            <p:childTnLst>
                              <p:par>
                                <p:cTn id="28" presetID="2" presetClass="entr" presetSubtype="4" fill="hold" grpId="0" nodeType="afterEffect">
                                  <p:stCondLst>
                                    <p:cond delay="1500"/>
                                  </p:stCondLst>
                                  <p:childTnLst>
                                    <p:set>
                                      <p:cBhvr>
                                        <p:cTn id="29" dur="1" fill="hold">
                                          <p:stCondLst>
                                            <p:cond delay="0"/>
                                          </p:stCondLst>
                                        </p:cTn>
                                        <p:tgtEl>
                                          <p:spTgt spid="13"/>
                                        </p:tgtEl>
                                        <p:attrNameLst>
                                          <p:attrName>style.visibility</p:attrName>
                                        </p:attrNameLst>
                                      </p:cBhvr>
                                      <p:to>
                                        <p:strVal val="visible"/>
                                      </p:to>
                                    </p:set>
                                    <p:anim calcmode="lin" valueType="num">
                                      <p:cBhvr additive="base">
                                        <p:cTn id="30" dur="1000" fill="hold"/>
                                        <p:tgtEl>
                                          <p:spTgt spid="13"/>
                                        </p:tgtEl>
                                        <p:attrNameLst>
                                          <p:attrName>ppt_x</p:attrName>
                                        </p:attrNameLst>
                                      </p:cBhvr>
                                      <p:tavLst>
                                        <p:tav tm="0">
                                          <p:val>
                                            <p:strVal val="#ppt_x"/>
                                          </p:val>
                                        </p:tav>
                                        <p:tav tm="100000">
                                          <p:val>
                                            <p:strVal val="#ppt_x"/>
                                          </p:val>
                                        </p:tav>
                                      </p:tavLst>
                                    </p:anim>
                                    <p:anim calcmode="lin" valueType="num">
                                      <p:cBhvr additive="base">
                                        <p:cTn id="31" dur="1000" fill="hold"/>
                                        <p:tgtEl>
                                          <p:spTgt spid="13"/>
                                        </p:tgtEl>
                                        <p:attrNameLst>
                                          <p:attrName>ppt_y</p:attrName>
                                        </p:attrNameLst>
                                      </p:cBhvr>
                                      <p:tavLst>
                                        <p:tav tm="0">
                                          <p:val>
                                            <p:strVal val="1+#ppt_h/2"/>
                                          </p:val>
                                        </p:tav>
                                        <p:tav tm="100000">
                                          <p:val>
                                            <p:strVal val="#ppt_y"/>
                                          </p:val>
                                        </p:tav>
                                      </p:tavLst>
                                    </p:anim>
                                  </p:childTnLst>
                                </p:cTn>
                              </p:par>
                            </p:childTnLst>
                          </p:cTn>
                        </p:par>
                        <p:par>
                          <p:cTn id="32" fill="hold">
                            <p:stCondLst>
                              <p:cond delay="13000"/>
                            </p:stCondLst>
                            <p:childTnLst>
                              <p:par>
                                <p:cTn id="33" presetID="16" presetClass="entr" presetSubtype="42" fill="hold" grpId="0" nodeType="afterEffect">
                                  <p:stCondLst>
                                    <p:cond delay="1000"/>
                                  </p:stCondLst>
                                  <p:childTnLst>
                                    <p:set>
                                      <p:cBhvr>
                                        <p:cTn id="34" dur="1" fill="hold">
                                          <p:stCondLst>
                                            <p:cond delay="0"/>
                                          </p:stCondLst>
                                        </p:cTn>
                                        <p:tgtEl>
                                          <p:spTgt spid="14"/>
                                        </p:tgtEl>
                                        <p:attrNameLst>
                                          <p:attrName>style.visibility</p:attrName>
                                        </p:attrNameLst>
                                      </p:cBhvr>
                                      <p:to>
                                        <p:strVal val="visible"/>
                                      </p:to>
                                    </p:set>
                                    <p:animEffect transition="in" filter="barn(outHorizontal)">
                                      <p:cBhvr>
                                        <p:cTn id="35" dur="1000"/>
                                        <p:tgtEl>
                                          <p:spTgt spid="14"/>
                                        </p:tgtEl>
                                      </p:cBhvr>
                                    </p:animEffect>
                                  </p:childTnLst>
                                </p:cTn>
                              </p:par>
                            </p:childTnLst>
                          </p:cTn>
                        </p:par>
                        <p:par>
                          <p:cTn id="36" fill="hold">
                            <p:stCondLst>
                              <p:cond delay="15000"/>
                            </p:stCondLst>
                            <p:childTnLst>
                              <p:par>
                                <p:cTn id="37" presetID="16" presetClass="entr" presetSubtype="42" fill="hold" grpId="0" nodeType="afterEffect">
                                  <p:stCondLst>
                                    <p:cond delay="1000"/>
                                  </p:stCondLst>
                                  <p:childTnLst>
                                    <p:set>
                                      <p:cBhvr>
                                        <p:cTn id="38" dur="1" fill="hold">
                                          <p:stCondLst>
                                            <p:cond delay="0"/>
                                          </p:stCondLst>
                                        </p:cTn>
                                        <p:tgtEl>
                                          <p:spTgt spid="15"/>
                                        </p:tgtEl>
                                        <p:attrNameLst>
                                          <p:attrName>style.visibility</p:attrName>
                                        </p:attrNameLst>
                                      </p:cBhvr>
                                      <p:to>
                                        <p:strVal val="visible"/>
                                      </p:to>
                                    </p:set>
                                    <p:animEffect transition="in" filter="barn(outHorizontal)">
                                      <p:cBhvr>
                                        <p:cTn id="39"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8" grpId="0"/>
      <p:bldP spid="9" grpId="0"/>
      <p:bldP spid="14" grpId="0"/>
      <p:bldP spid="1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FFBAEC80-0BDE-407D-A067-D72794C5BA48}"/>
              </a:ext>
            </a:extLst>
          </p:cNvPr>
          <p:cNvSpPr txBox="1">
            <a:spLocks noGrp="1"/>
          </p:cNvSpPr>
          <p:nvPr>
            <p:ph type="title"/>
          </p:nvPr>
        </p:nvSpPr>
        <p:spPr>
          <a:xfrm>
            <a:off x="838198" y="185242"/>
            <a:ext cx="10515600" cy="169926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dirty="0">
                <a:latin typeface="HGS創英角ﾎﾟｯﾌﾟ体" panose="040B0A00000000000000" pitchFamily="50" charset="-128"/>
                <a:ea typeface="HGS創英角ﾎﾟｯﾌﾟ体" panose="040B0A00000000000000" pitchFamily="50" charset="-128"/>
              </a:rPr>
              <a:t>４．美容所開設届④</a:t>
            </a:r>
            <a:br>
              <a:rPr lang="en-US" altLang="ja-JP" dirty="0">
                <a:latin typeface="HGS創英角ﾎﾟｯﾌﾟ体" panose="040B0A00000000000000" pitchFamily="50" charset="-128"/>
                <a:ea typeface="HGS創英角ﾎﾟｯﾌﾟ体" panose="040B0A00000000000000" pitchFamily="50" charset="-128"/>
              </a:rPr>
            </a:br>
            <a:r>
              <a:rPr lang="ja-JP" altLang="en-US" dirty="0">
                <a:latin typeface="HGS創英角ﾎﾟｯﾌﾟ体" panose="040B0A00000000000000" pitchFamily="50" charset="-128"/>
                <a:ea typeface="HGS創英角ﾎﾟｯﾌﾟ体" panose="040B0A00000000000000" pitchFamily="50" charset="-128"/>
              </a:rPr>
              <a:t>　　</a:t>
            </a:r>
            <a:r>
              <a:rPr lang="ja-JP" altLang="en-US" sz="4000" dirty="0">
                <a:latin typeface="HGS創英角ﾎﾟｯﾌﾟ体" panose="040B0A00000000000000" pitchFamily="50" charset="-128"/>
                <a:ea typeface="HGS創英角ﾎﾟｯﾌﾟ体" panose="040B0A00000000000000" pitchFamily="50" charset="-128"/>
              </a:rPr>
              <a:t>診　断　書</a:t>
            </a:r>
            <a:r>
              <a:rPr lang="en-US" altLang="ja-JP" sz="4000" dirty="0">
                <a:latin typeface="HGS創英角ﾎﾟｯﾌﾟ体" panose="040B0A00000000000000" pitchFamily="50" charset="-128"/>
                <a:ea typeface="HGS創英角ﾎﾟｯﾌﾟ体" panose="040B0A00000000000000" pitchFamily="50" charset="-128"/>
              </a:rPr>
              <a:t>-2</a:t>
            </a:r>
            <a:endParaRPr lang="ja-JP" altLang="en-US" sz="4000" dirty="0">
              <a:latin typeface="HGS創英角ﾎﾟｯﾌﾟ体" panose="040B0A00000000000000" pitchFamily="50" charset="-128"/>
              <a:ea typeface="HGS創英角ﾎﾟｯﾌﾟ体" panose="040B0A00000000000000" pitchFamily="50" charset="-128"/>
            </a:endParaRPr>
          </a:p>
        </p:txBody>
      </p:sp>
      <p:graphicFrame>
        <p:nvGraphicFramePr>
          <p:cNvPr id="5" name="表 4">
            <a:extLst>
              <a:ext uri="{FF2B5EF4-FFF2-40B4-BE49-F238E27FC236}">
                <a16:creationId xmlns:a16="http://schemas.microsoft.com/office/drawing/2014/main" id="{3F6D9B80-28B8-4955-8856-D871C65EE2F9}"/>
              </a:ext>
            </a:extLst>
          </p:cNvPr>
          <p:cNvGraphicFramePr>
            <a:graphicFrameLocks noGrp="1"/>
          </p:cNvGraphicFramePr>
          <p:nvPr>
            <p:extLst>
              <p:ext uri="{D42A27DB-BD31-4B8C-83A1-F6EECF244321}">
                <p14:modId xmlns:p14="http://schemas.microsoft.com/office/powerpoint/2010/main" val="569962892"/>
              </p:ext>
            </p:extLst>
          </p:nvPr>
        </p:nvGraphicFramePr>
        <p:xfrm>
          <a:off x="2032000" y="2873838"/>
          <a:ext cx="8127999" cy="1699260"/>
        </p:xfrm>
        <a:graphic>
          <a:graphicData uri="http://schemas.openxmlformats.org/drawingml/2006/table">
            <a:tbl>
              <a:tblPr firstRow="1" bandRow="1">
                <a:tableStyleId>{5940675A-B579-460E-94D1-54222C63F5DA}</a:tableStyleId>
              </a:tblPr>
              <a:tblGrid>
                <a:gridCol w="1827078">
                  <a:extLst>
                    <a:ext uri="{9D8B030D-6E8A-4147-A177-3AD203B41FA5}">
                      <a16:colId xmlns:a16="http://schemas.microsoft.com/office/drawing/2014/main" val="1576613541"/>
                    </a:ext>
                  </a:extLst>
                </a:gridCol>
                <a:gridCol w="4138047">
                  <a:extLst>
                    <a:ext uri="{9D8B030D-6E8A-4147-A177-3AD203B41FA5}">
                      <a16:colId xmlns:a16="http://schemas.microsoft.com/office/drawing/2014/main" val="1793026145"/>
                    </a:ext>
                  </a:extLst>
                </a:gridCol>
                <a:gridCol w="1007390">
                  <a:extLst>
                    <a:ext uri="{9D8B030D-6E8A-4147-A177-3AD203B41FA5}">
                      <a16:colId xmlns:a16="http://schemas.microsoft.com/office/drawing/2014/main" val="821756511"/>
                    </a:ext>
                  </a:extLst>
                </a:gridCol>
                <a:gridCol w="1155484">
                  <a:extLst>
                    <a:ext uri="{9D8B030D-6E8A-4147-A177-3AD203B41FA5}">
                      <a16:colId xmlns:a16="http://schemas.microsoft.com/office/drawing/2014/main" val="1858087814"/>
                    </a:ext>
                  </a:extLst>
                </a:gridCol>
              </a:tblGrid>
              <a:tr h="566420">
                <a:tc>
                  <a:txBody>
                    <a:bodyPr/>
                    <a:lstStyle/>
                    <a:p>
                      <a:pPr algn="ctr"/>
                      <a:r>
                        <a:rPr kumimoji="1" lang="ja-JP" altLang="en-US" sz="2000" dirty="0">
                          <a:latin typeface="ＭＳ ゴシック" panose="020B0609070205080204" pitchFamily="49" charset="-128"/>
                          <a:ea typeface="ＭＳ ゴシック" panose="020B0609070205080204" pitchFamily="49" charset="-128"/>
                        </a:rPr>
                        <a:t>氏</a:t>
                      </a:r>
                      <a:r>
                        <a:rPr kumimoji="1" lang="ja-JP" altLang="en-US" sz="1600" dirty="0">
                          <a:latin typeface="ＭＳ ゴシック" panose="020B0609070205080204" pitchFamily="49" charset="-128"/>
                          <a:ea typeface="ＭＳ ゴシック" panose="020B0609070205080204" pitchFamily="49" charset="-128"/>
                        </a:rPr>
                        <a:t>　　</a:t>
                      </a:r>
                      <a:r>
                        <a:rPr kumimoji="1" lang="ja-JP" altLang="en-US" sz="2000" dirty="0">
                          <a:latin typeface="ＭＳ ゴシック" panose="020B0609070205080204" pitchFamily="49" charset="-128"/>
                          <a:ea typeface="ＭＳ ゴシック" panose="020B0609070205080204" pitchFamily="49" charset="-128"/>
                        </a:rPr>
                        <a:t>名</a:t>
                      </a:r>
                    </a:p>
                  </a:txBody>
                  <a:tcPr anchor="ctr"/>
                </a:tc>
                <a:tc gridSpan="3">
                  <a:txBody>
                    <a:bodyPr/>
                    <a:lstStyle/>
                    <a:p>
                      <a:pPr algn="l"/>
                      <a:r>
                        <a:rPr kumimoji="1" lang="ja-JP" altLang="en-US" sz="2000" dirty="0">
                          <a:latin typeface="ＭＳ ゴシック" panose="020B0609070205080204" pitchFamily="49" charset="-128"/>
                          <a:ea typeface="ＭＳ ゴシック" panose="020B0609070205080204" pitchFamily="49" charset="-128"/>
                        </a:rPr>
                        <a:t>　　</a:t>
                      </a:r>
                    </a:p>
                  </a:txBody>
                  <a:tcPr anchor="ctr"/>
                </a:tc>
                <a:tc hMerge="1">
                  <a:txBody>
                    <a:bodyPr/>
                    <a:lstStyle/>
                    <a:p>
                      <a:endParaRPr kumimoji="1" lang="ja-JP" altLang="en-US"/>
                    </a:p>
                  </a:txBody>
                  <a:tcPr/>
                </a:tc>
                <a:tc hMerge="1">
                  <a:txBody>
                    <a:bodyPr/>
                    <a:lstStyle/>
                    <a:p>
                      <a:pPr algn="ctr"/>
                      <a:endParaRPr kumimoji="1" lang="ja-JP" altLang="en-US" dirty="0"/>
                    </a:p>
                  </a:txBody>
                  <a:tcPr/>
                </a:tc>
                <a:extLst>
                  <a:ext uri="{0D108BD9-81ED-4DB2-BD59-A6C34878D82A}">
                    <a16:rowId xmlns:a16="http://schemas.microsoft.com/office/drawing/2014/main" val="4152923413"/>
                  </a:ext>
                </a:extLst>
              </a:tr>
              <a:tr h="566420">
                <a:tc>
                  <a:txBody>
                    <a:bodyPr/>
                    <a:lstStyle/>
                    <a:p>
                      <a:pPr algn="ctr"/>
                      <a:r>
                        <a:rPr kumimoji="1" lang="ja-JP" altLang="en-US" sz="2000" dirty="0">
                          <a:latin typeface="ＭＳ ゴシック" panose="020B0609070205080204" pitchFamily="49" charset="-128"/>
                          <a:ea typeface="ＭＳ ゴシック" panose="020B0609070205080204" pitchFamily="49" charset="-128"/>
                        </a:rPr>
                        <a:t>住</a:t>
                      </a:r>
                      <a:r>
                        <a:rPr kumimoji="1" lang="ja-JP" altLang="en-US" sz="1600" dirty="0">
                          <a:latin typeface="ＭＳ ゴシック" panose="020B0609070205080204" pitchFamily="49" charset="-128"/>
                          <a:ea typeface="ＭＳ ゴシック" panose="020B0609070205080204" pitchFamily="49" charset="-128"/>
                        </a:rPr>
                        <a:t>　　</a:t>
                      </a:r>
                      <a:r>
                        <a:rPr kumimoji="1" lang="ja-JP" altLang="en-US" sz="2000" dirty="0">
                          <a:latin typeface="ＭＳ ゴシック" panose="020B0609070205080204" pitchFamily="49" charset="-128"/>
                          <a:ea typeface="ＭＳ ゴシック" panose="020B0609070205080204" pitchFamily="49" charset="-128"/>
                        </a:rPr>
                        <a:t>所</a:t>
                      </a:r>
                    </a:p>
                  </a:txBody>
                  <a:tcPr anchor="ctr"/>
                </a:tc>
                <a:tc gridSpan="3">
                  <a:txBody>
                    <a:bodyPr/>
                    <a:lstStyle/>
                    <a:p>
                      <a:pPr algn="ctr"/>
                      <a:endParaRPr kumimoji="1" lang="ja-JP" altLang="en-US" sz="2000" dirty="0">
                        <a:latin typeface="ＭＳ ゴシック" panose="020B0609070205080204" pitchFamily="49" charset="-128"/>
                        <a:ea typeface="ＭＳ ゴシック" panose="020B0609070205080204" pitchFamily="49" charset="-128"/>
                      </a:endParaRPr>
                    </a:p>
                  </a:txBody>
                  <a:tcPr anchor="ctr"/>
                </a:tc>
                <a:tc hMerge="1">
                  <a:txBody>
                    <a:bodyPr/>
                    <a:lstStyle/>
                    <a:p>
                      <a:endParaRPr kumimoji="1" lang="ja-JP" altLang="en-US"/>
                    </a:p>
                  </a:txBody>
                  <a:tcPr/>
                </a:tc>
                <a:tc hMerge="1">
                  <a:txBody>
                    <a:bodyPr/>
                    <a:lstStyle/>
                    <a:p>
                      <a:pPr algn="ctr"/>
                      <a:endParaRPr kumimoji="1" lang="ja-JP" altLang="en-US" dirty="0"/>
                    </a:p>
                  </a:txBody>
                  <a:tcPr/>
                </a:tc>
                <a:extLst>
                  <a:ext uri="{0D108BD9-81ED-4DB2-BD59-A6C34878D82A}">
                    <a16:rowId xmlns:a16="http://schemas.microsoft.com/office/drawing/2014/main" val="1065311883"/>
                  </a:ext>
                </a:extLst>
              </a:tr>
              <a:tr h="566420">
                <a:tc>
                  <a:txBody>
                    <a:bodyPr/>
                    <a:lstStyle/>
                    <a:p>
                      <a:pPr algn="ctr"/>
                      <a:r>
                        <a:rPr kumimoji="1" lang="ja-JP" altLang="en-US" sz="2000" dirty="0">
                          <a:latin typeface="ＭＳ ゴシック" panose="020B0609070205080204" pitchFamily="49" charset="-128"/>
                          <a:ea typeface="ＭＳ ゴシック" panose="020B0609070205080204" pitchFamily="49" charset="-128"/>
                        </a:rPr>
                        <a:t>生</a:t>
                      </a:r>
                      <a:r>
                        <a:rPr kumimoji="1" lang="ja-JP" altLang="en-US" sz="1600" dirty="0">
                          <a:latin typeface="ＭＳ ゴシック" panose="020B0609070205080204" pitchFamily="49" charset="-128"/>
                          <a:ea typeface="ＭＳ ゴシック" panose="020B0609070205080204" pitchFamily="49" charset="-128"/>
                        </a:rPr>
                        <a:t>　</a:t>
                      </a:r>
                      <a:r>
                        <a:rPr kumimoji="1" lang="ja-JP" altLang="en-US" sz="2000" dirty="0">
                          <a:latin typeface="ＭＳ ゴシック" panose="020B0609070205080204" pitchFamily="49" charset="-128"/>
                          <a:ea typeface="ＭＳ ゴシック" panose="020B0609070205080204" pitchFamily="49" charset="-128"/>
                        </a:rPr>
                        <a:t>年</a:t>
                      </a:r>
                      <a:r>
                        <a:rPr kumimoji="1" lang="ja-JP" altLang="en-US" sz="1600" dirty="0">
                          <a:latin typeface="ＭＳ ゴシック" panose="020B0609070205080204" pitchFamily="49" charset="-128"/>
                          <a:ea typeface="ＭＳ ゴシック" panose="020B0609070205080204" pitchFamily="49" charset="-128"/>
                        </a:rPr>
                        <a:t>　</a:t>
                      </a:r>
                      <a:r>
                        <a:rPr kumimoji="1" lang="ja-JP" altLang="en-US" sz="2000" dirty="0">
                          <a:latin typeface="ＭＳ ゴシック" panose="020B0609070205080204" pitchFamily="49" charset="-128"/>
                          <a:ea typeface="ＭＳ ゴシック" panose="020B0609070205080204" pitchFamily="49" charset="-128"/>
                        </a:rPr>
                        <a:t>月</a:t>
                      </a:r>
                      <a:r>
                        <a:rPr kumimoji="1" lang="ja-JP" altLang="en-US" sz="1600" dirty="0">
                          <a:latin typeface="ＭＳ ゴシック" panose="020B0609070205080204" pitchFamily="49" charset="-128"/>
                          <a:ea typeface="ＭＳ ゴシック" panose="020B0609070205080204" pitchFamily="49" charset="-128"/>
                        </a:rPr>
                        <a:t>　</a:t>
                      </a:r>
                      <a:r>
                        <a:rPr kumimoji="1" lang="ja-JP" altLang="en-US" sz="2000" dirty="0">
                          <a:latin typeface="ＭＳ ゴシック" panose="020B0609070205080204" pitchFamily="49" charset="-128"/>
                          <a:ea typeface="ＭＳ ゴシック" panose="020B0609070205080204" pitchFamily="49" charset="-128"/>
                        </a:rPr>
                        <a:t>日</a:t>
                      </a:r>
                    </a:p>
                  </a:txBody>
                  <a:tcPr anchor="ctr"/>
                </a:tc>
                <a:tc>
                  <a:txBody>
                    <a:bodyPr/>
                    <a:lstStyle/>
                    <a:p>
                      <a:pPr algn="l"/>
                      <a:r>
                        <a:rPr kumimoji="1" lang="ja-JP" altLang="en-US" sz="2000" dirty="0">
                          <a:latin typeface="ＭＳ ゴシック" panose="020B0609070205080204" pitchFamily="49" charset="-128"/>
                          <a:ea typeface="ＭＳ ゴシック" panose="020B0609070205080204" pitchFamily="49" charset="-128"/>
                        </a:rPr>
                        <a:t>昭和・平成　　　年　　月　　日</a:t>
                      </a:r>
                    </a:p>
                  </a:txBody>
                  <a:tcPr anchor="ctr"/>
                </a:tc>
                <a:tc>
                  <a:txBody>
                    <a:bodyPr/>
                    <a:lstStyle/>
                    <a:p>
                      <a:pPr algn="ctr"/>
                      <a:r>
                        <a:rPr kumimoji="1" lang="ja-JP" altLang="en-US" sz="2000" dirty="0">
                          <a:latin typeface="ＭＳ ゴシック" panose="020B0609070205080204" pitchFamily="49" charset="-128"/>
                          <a:ea typeface="ＭＳ ゴシック" panose="020B0609070205080204" pitchFamily="49" charset="-128"/>
                        </a:rPr>
                        <a:t>年　齢</a:t>
                      </a:r>
                    </a:p>
                  </a:txBody>
                  <a:tcPr anchor="ctr"/>
                </a:tc>
                <a:tc>
                  <a:txBody>
                    <a:bodyPr/>
                    <a:lstStyle/>
                    <a:p>
                      <a:pPr algn="ctr"/>
                      <a:r>
                        <a:rPr kumimoji="1" lang="ja-JP" altLang="en-US" sz="2000" dirty="0">
                          <a:latin typeface="ＭＳ ゴシック" panose="020B0609070205080204" pitchFamily="49" charset="-128"/>
                          <a:ea typeface="ＭＳ ゴシック" panose="020B0609070205080204" pitchFamily="49" charset="-128"/>
                        </a:rPr>
                        <a:t>　　才</a:t>
                      </a:r>
                    </a:p>
                  </a:txBody>
                  <a:tcPr anchor="ctr"/>
                </a:tc>
                <a:extLst>
                  <a:ext uri="{0D108BD9-81ED-4DB2-BD59-A6C34878D82A}">
                    <a16:rowId xmlns:a16="http://schemas.microsoft.com/office/drawing/2014/main" val="297030322"/>
                  </a:ext>
                </a:extLst>
              </a:tr>
            </a:tbl>
          </a:graphicData>
        </a:graphic>
      </p:graphicFrame>
      <p:sp>
        <p:nvSpPr>
          <p:cNvPr id="6" name="テキスト ボックス 5">
            <a:extLst>
              <a:ext uri="{FF2B5EF4-FFF2-40B4-BE49-F238E27FC236}">
                <a16:creationId xmlns:a16="http://schemas.microsoft.com/office/drawing/2014/main" id="{0C2B68CE-81E6-4841-B532-7EB8E1BD21F3}"/>
              </a:ext>
            </a:extLst>
          </p:cNvPr>
          <p:cNvSpPr txBox="1"/>
          <p:nvPr/>
        </p:nvSpPr>
        <p:spPr>
          <a:xfrm>
            <a:off x="2031999" y="5125963"/>
            <a:ext cx="8127999" cy="1446550"/>
          </a:xfrm>
          <a:prstGeom prst="rect">
            <a:avLst/>
          </a:prstGeom>
          <a:noFill/>
          <a:ln w="9525">
            <a:noFill/>
          </a:ln>
        </p:spPr>
        <p:txBody>
          <a:bodyPr wrap="square" rtlCol="0" anchor="ctr">
            <a:spAutoFit/>
          </a:bodyPr>
          <a:lstStyle/>
          <a:p>
            <a:r>
              <a:rPr kumimoji="1" lang="ja-JP" altLang="en-US" dirty="0">
                <a:latin typeface="ＭＳ ゴシック" panose="020B0609070205080204" pitchFamily="49" charset="-128"/>
                <a:ea typeface="ＭＳ ゴシック" panose="020B0609070205080204" pitchFamily="49" charset="-128"/>
              </a:rPr>
              <a:t>上記の者について、下記のとおり診断します</a:t>
            </a:r>
            <a:r>
              <a:rPr kumimoji="1" lang="ja-JP" altLang="en-US" sz="2000" dirty="0">
                <a:latin typeface="ＭＳ ゴシック" panose="020B0609070205080204" pitchFamily="49" charset="-128"/>
                <a:ea typeface="ＭＳ ゴシック" panose="020B0609070205080204" pitchFamily="49" charset="-128"/>
              </a:rPr>
              <a:t>。　</a:t>
            </a:r>
            <a:endParaRPr kumimoji="1" lang="en-US" altLang="ja-JP" sz="2000" dirty="0">
              <a:latin typeface="ＭＳ ゴシック" panose="020B0609070205080204" pitchFamily="49" charset="-128"/>
              <a:ea typeface="ＭＳ ゴシック" panose="020B0609070205080204" pitchFamily="49" charset="-128"/>
            </a:endParaRPr>
          </a:p>
          <a:p>
            <a:endParaRPr kumimoji="1" lang="en-US" altLang="ja-JP" sz="1400" dirty="0"/>
          </a:p>
          <a:p>
            <a:r>
              <a:rPr kumimoji="1" lang="ja-JP" altLang="en-US" sz="2000" b="1" dirty="0"/>
              <a:t>　</a:t>
            </a:r>
            <a:r>
              <a:rPr kumimoji="1" lang="ja-JP" altLang="en-US" sz="2000" b="1" dirty="0">
                <a:latin typeface="ＭＳ ゴシック" panose="020B0609070205080204" pitchFamily="49" charset="-128"/>
                <a:ea typeface="ＭＳ ゴシック" panose="020B0609070205080204" pitchFamily="49" charset="-128"/>
              </a:rPr>
              <a:t>１　結　　核　　　　　　　　　　　ある　・　なし</a:t>
            </a:r>
            <a:endParaRPr kumimoji="1" lang="en-US" altLang="ja-JP" sz="2000" b="1" dirty="0">
              <a:latin typeface="ＭＳ ゴシック" panose="020B0609070205080204" pitchFamily="49" charset="-128"/>
              <a:ea typeface="ＭＳ ゴシック" panose="020B0609070205080204" pitchFamily="49" charset="-128"/>
            </a:endParaRPr>
          </a:p>
          <a:p>
            <a:endParaRPr lang="en-US" altLang="ja-JP" sz="1400" b="1" dirty="0">
              <a:latin typeface="ＭＳ ゴシック" panose="020B0609070205080204" pitchFamily="49" charset="-128"/>
              <a:ea typeface="ＭＳ ゴシック" panose="020B0609070205080204" pitchFamily="49" charset="-128"/>
            </a:endParaRPr>
          </a:p>
          <a:p>
            <a:r>
              <a:rPr kumimoji="1" lang="ja-JP" altLang="en-US" sz="2000" b="1" dirty="0">
                <a:latin typeface="ＭＳ ゴシック" panose="020B0609070205080204" pitchFamily="49" charset="-128"/>
                <a:ea typeface="ＭＳ ゴシック" panose="020B0609070205080204" pitchFamily="49" charset="-128"/>
              </a:rPr>
              <a:t>　２　感染性の皮膚疾患　　　　　　　ある　・　なし</a:t>
            </a:r>
          </a:p>
        </p:txBody>
      </p:sp>
      <p:sp>
        <p:nvSpPr>
          <p:cNvPr id="7" name="テキスト ボックス 6">
            <a:extLst>
              <a:ext uri="{FF2B5EF4-FFF2-40B4-BE49-F238E27FC236}">
                <a16:creationId xmlns:a16="http://schemas.microsoft.com/office/drawing/2014/main" id="{6DF47037-C994-4F71-A4F9-FE4014D82A05}"/>
              </a:ext>
            </a:extLst>
          </p:cNvPr>
          <p:cNvSpPr txBox="1"/>
          <p:nvPr/>
        </p:nvSpPr>
        <p:spPr>
          <a:xfrm>
            <a:off x="4479011" y="2065494"/>
            <a:ext cx="2898183" cy="461665"/>
          </a:xfrm>
          <a:prstGeom prst="rect">
            <a:avLst/>
          </a:prstGeom>
          <a:noFill/>
          <a:ln w="9525">
            <a:noFill/>
          </a:ln>
        </p:spPr>
        <p:txBody>
          <a:bodyPr wrap="square" rtlCol="0" anchor="ctr">
            <a:spAutoFit/>
          </a:bodyPr>
          <a:lstStyle/>
          <a:p>
            <a:pPr algn="ctr"/>
            <a:r>
              <a:rPr kumimoji="1" lang="ja-JP" altLang="en-US" sz="2400" b="1" dirty="0"/>
              <a:t>診　断　書</a:t>
            </a:r>
          </a:p>
        </p:txBody>
      </p:sp>
      <p:sp>
        <p:nvSpPr>
          <p:cNvPr id="2" name="テキスト ボックス 1">
            <a:extLst>
              <a:ext uri="{FF2B5EF4-FFF2-40B4-BE49-F238E27FC236}">
                <a16:creationId xmlns:a16="http://schemas.microsoft.com/office/drawing/2014/main" id="{97DBCB89-1882-4517-AC4F-59EF77910E2C}"/>
              </a:ext>
            </a:extLst>
          </p:cNvPr>
          <p:cNvSpPr txBox="1"/>
          <p:nvPr/>
        </p:nvSpPr>
        <p:spPr>
          <a:xfrm>
            <a:off x="8510059" y="4682862"/>
            <a:ext cx="3701143" cy="1631216"/>
          </a:xfrm>
          <a:prstGeom prst="rect">
            <a:avLst/>
          </a:prstGeom>
          <a:noFill/>
          <a:ln w="9525">
            <a:noFill/>
          </a:ln>
        </p:spPr>
        <p:txBody>
          <a:bodyPr wrap="square" rtlCol="0" anchor="ctr">
            <a:spAutoFit/>
          </a:bodyPr>
          <a:lstStyle/>
          <a:p>
            <a:r>
              <a:rPr kumimoji="1" lang="en-US" altLang="ja-JP" sz="2000" b="1" dirty="0">
                <a:solidFill>
                  <a:srgbClr val="FF0000"/>
                </a:solidFill>
                <a:latin typeface="+mn-ea"/>
              </a:rPr>
              <a:t>※</a:t>
            </a:r>
            <a:r>
              <a:rPr kumimoji="1" lang="ja-JP" altLang="en-US" sz="2000" b="1" dirty="0">
                <a:solidFill>
                  <a:srgbClr val="FF0000"/>
                </a:solidFill>
                <a:latin typeface="+mn-ea"/>
              </a:rPr>
              <a:t>氏名が変わった場合、美容師免許証書換え交付申請手続きを行い、変更後保健所に美容所開設事項変更届を出し登録変更してください。</a:t>
            </a:r>
            <a:endParaRPr kumimoji="1" lang="en-US" altLang="ja-JP" sz="2000" b="1" dirty="0">
              <a:solidFill>
                <a:srgbClr val="FF0000"/>
              </a:solidFill>
              <a:latin typeface="+mn-ea"/>
            </a:endParaRPr>
          </a:p>
        </p:txBody>
      </p:sp>
      <p:sp>
        <p:nvSpPr>
          <p:cNvPr id="8" name="テキスト ボックス 7">
            <a:extLst>
              <a:ext uri="{FF2B5EF4-FFF2-40B4-BE49-F238E27FC236}">
                <a16:creationId xmlns:a16="http://schemas.microsoft.com/office/drawing/2014/main" id="{BE707B71-D715-436F-B711-A5A0CB4F7B33}"/>
              </a:ext>
            </a:extLst>
          </p:cNvPr>
          <p:cNvSpPr txBox="1"/>
          <p:nvPr/>
        </p:nvSpPr>
        <p:spPr>
          <a:xfrm>
            <a:off x="3997086" y="2961720"/>
            <a:ext cx="3901774" cy="400110"/>
          </a:xfrm>
          <a:prstGeom prst="rect">
            <a:avLst/>
          </a:prstGeom>
          <a:noFill/>
          <a:ln w="9525">
            <a:noFill/>
          </a:ln>
        </p:spPr>
        <p:txBody>
          <a:bodyPr wrap="square" rtlCol="0" anchor="ctr">
            <a:spAutoFit/>
          </a:bodyPr>
          <a:lstStyle/>
          <a:p>
            <a:r>
              <a:rPr lang="ja-JP" altLang="en-US" sz="2000" b="1" dirty="0">
                <a:solidFill>
                  <a:srgbClr val="FF0000"/>
                </a:solidFill>
                <a:latin typeface="ＭＳ ゴシック" panose="020B0609070205080204" pitchFamily="49" charset="-128"/>
                <a:ea typeface="ＭＳ ゴシック" panose="020B0609070205080204" pitchFamily="49" charset="-128"/>
              </a:rPr>
              <a:t>＊</a:t>
            </a:r>
            <a:r>
              <a:rPr kumimoji="1" lang="ja-JP" altLang="en-US" sz="2000" b="1" dirty="0">
                <a:solidFill>
                  <a:srgbClr val="FF0000"/>
                </a:solidFill>
                <a:latin typeface="+mn-ea"/>
              </a:rPr>
              <a:t>美容師免許証と同じですか？</a:t>
            </a:r>
            <a:endParaRPr kumimoji="1" lang="en-US" altLang="ja-JP" sz="2000" b="1" dirty="0">
              <a:solidFill>
                <a:srgbClr val="FF0000"/>
              </a:solidFill>
              <a:latin typeface="+mn-ea"/>
            </a:endParaRPr>
          </a:p>
        </p:txBody>
      </p:sp>
      <p:sp>
        <p:nvSpPr>
          <p:cNvPr id="9" name="テキスト ボックス 8">
            <a:extLst>
              <a:ext uri="{FF2B5EF4-FFF2-40B4-BE49-F238E27FC236}">
                <a16:creationId xmlns:a16="http://schemas.microsoft.com/office/drawing/2014/main" id="{D9109269-53D6-48ED-9F8B-DC08ADA62788}"/>
              </a:ext>
            </a:extLst>
          </p:cNvPr>
          <p:cNvSpPr txBox="1"/>
          <p:nvPr/>
        </p:nvSpPr>
        <p:spPr>
          <a:xfrm>
            <a:off x="8209111" y="1520074"/>
            <a:ext cx="3901774" cy="1323439"/>
          </a:xfrm>
          <a:prstGeom prst="rect">
            <a:avLst/>
          </a:prstGeom>
          <a:noFill/>
          <a:ln w="9525">
            <a:noFill/>
          </a:ln>
        </p:spPr>
        <p:txBody>
          <a:bodyPr wrap="square" rtlCol="0" anchor="ctr">
            <a:spAutoFit/>
          </a:bodyPr>
          <a:lstStyle/>
          <a:p>
            <a:r>
              <a:rPr kumimoji="1" lang="en-US" altLang="ja-JP" sz="2000" b="1" dirty="0">
                <a:solidFill>
                  <a:srgbClr val="FF0000"/>
                </a:solidFill>
                <a:latin typeface="+mn-ea"/>
              </a:rPr>
              <a:t>※</a:t>
            </a:r>
            <a:r>
              <a:rPr kumimoji="1" lang="ja-JP" altLang="en-US" sz="2000" b="1" dirty="0">
                <a:solidFill>
                  <a:srgbClr val="FF0000"/>
                </a:solidFill>
                <a:latin typeface="+mn-ea"/>
              </a:rPr>
              <a:t>異なっていた場合、戸籍謄本・運転免許証裏の備考欄の記載</a:t>
            </a:r>
            <a:r>
              <a:rPr lang="ja-JP" altLang="en-US" sz="2000" b="1" dirty="0">
                <a:solidFill>
                  <a:srgbClr val="FF0000"/>
                </a:solidFill>
                <a:latin typeface="+mn-ea"/>
              </a:rPr>
              <a:t>等</a:t>
            </a:r>
            <a:r>
              <a:rPr kumimoji="1" lang="ja-JP" altLang="en-US" sz="2000" b="1" dirty="0">
                <a:solidFill>
                  <a:srgbClr val="FF0000"/>
                </a:solidFill>
                <a:latin typeface="+mn-ea"/>
              </a:rPr>
              <a:t>で確認し、</a:t>
            </a:r>
            <a:r>
              <a:rPr lang="ja-JP" altLang="en-US" sz="2000" b="1" dirty="0">
                <a:solidFill>
                  <a:srgbClr val="FF0000"/>
                </a:solidFill>
                <a:latin typeface="+mn-ea"/>
              </a:rPr>
              <a:t>美容師免許証記載の氏名（旧姓）</a:t>
            </a:r>
            <a:r>
              <a:rPr kumimoji="1" lang="ja-JP" altLang="en-US" sz="2000" b="1" dirty="0">
                <a:solidFill>
                  <a:srgbClr val="FF0000"/>
                </a:solidFill>
                <a:latin typeface="+mn-ea"/>
              </a:rPr>
              <a:t>で</a:t>
            </a:r>
            <a:r>
              <a:rPr lang="ja-JP" altLang="en-US" sz="2000" b="1" dirty="0">
                <a:solidFill>
                  <a:srgbClr val="FF0000"/>
                </a:solidFill>
                <a:latin typeface="+mn-ea"/>
              </a:rPr>
              <a:t>登録し</a:t>
            </a:r>
            <a:r>
              <a:rPr kumimoji="1" lang="ja-JP" altLang="en-US" sz="2000" b="1" dirty="0">
                <a:solidFill>
                  <a:srgbClr val="FF0000"/>
                </a:solidFill>
                <a:latin typeface="+mn-ea"/>
              </a:rPr>
              <a:t>ます。</a:t>
            </a:r>
            <a:endParaRPr kumimoji="1" lang="en-US" altLang="ja-JP" sz="2000" b="1" dirty="0">
              <a:solidFill>
                <a:srgbClr val="FF0000"/>
              </a:solidFill>
              <a:latin typeface="+mn-ea"/>
            </a:endParaRPr>
          </a:p>
        </p:txBody>
      </p:sp>
      <p:sp>
        <p:nvSpPr>
          <p:cNvPr id="10" name="字幕 2">
            <a:extLst>
              <a:ext uri="{FF2B5EF4-FFF2-40B4-BE49-F238E27FC236}">
                <a16:creationId xmlns:a16="http://schemas.microsoft.com/office/drawing/2014/main" id="{4D45535B-6D2C-4755-830A-2AFAE9B2255F}"/>
              </a:ext>
            </a:extLst>
          </p:cNvPr>
          <p:cNvSpPr txBox="1">
            <a:spLocks/>
          </p:cNvSpPr>
          <p:nvPr/>
        </p:nvSpPr>
        <p:spPr>
          <a:xfrm>
            <a:off x="10061077" y="6469129"/>
            <a:ext cx="2229844" cy="44606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rPr>
              <a:t>次に（クリック）</a:t>
            </a:r>
          </a:p>
        </p:txBody>
      </p:sp>
      <p:sp>
        <p:nvSpPr>
          <p:cNvPr id="11" name="テキスト ボックス 10">
            <a:extLst>
              <a:ext uri="{FF2B5EF4-FFF2-40B4-BE49-F238E27FC236}">
                <a16:creationId xmlns:a16="http://schemas.microsoft.com/office/drawing/2014/main" id="{2E0F434C-3E5B-45C1-9A23-06970F76A49D}"/>
              </a:ext>
            </a:extLst>
          </p:cNvPr>
          <p:cNvSpPr txBox="1"/>
          <p:nvPr/>
        </p:nvSpPr>
        <p:spPr>
          <a:xfrm>
            <a:off x="3997086" y="3508454"/>
            <a:ext cx="2098914" cy="400110"/>
          </a:xfrm>
          <a:prstGeom prst="rect">
            <a:avLst/>
          </a:prstGeom>
          <a:noFill/>
          <a:ln w="9525">
            <a:noFill/>
          </a:ln>
        </p:spPr>
        <p:txBody>
          <a:bodyPr wrap="square" rtlCol="0" anchor="ctr">
            <a:spAutoFit/>
          </a:bodyPr>
          <a:lstStyle/>
          <a:p>
            <a:r>
              <a:rPr lang="ja-JP" altLang="en-US" sz="2000" b="1" dirty="0">
                <a:solidFill>
                  <a:srgbClr val="FF0000"/>
                </a:solidFill>
                <a:latin typeface="ＭＳ ゴシック" panose="020B0609070205080204" pitchFamily="49" charset="-128"/>
                <a:ea typeface="ＭＳ ゴシック" panose="020B0609070205080204" pitchFamily="49" charset="-128"/>
              </a:rPr>
              <a:t>＊</a:t>
            </a:r>
            <a:r>
              <a:rPr lang="ja-JP" altLang="en-US" sz="2000" b="1" dirty="0">
                <a:solidFill>
                  <a:srgbClr val="FF0000"/>
                </a:solidFill>
                <a:latin typeface="+mn-ea"/>
              </a:rPr>
              <a:t>県名から記入</a:t>
            </a:r>
            <a:endParaRPr kumimoji="1" lang="en-US" altLang="ja-JP" sz="2000" b="1" dirty="0">
              <a:solidFill>
                <a:srgbClr val="FF0000"/>
              </a:solidFill>
              <a:latin typeface="+mn-ea"/>
            </a:endParaRPr>
          </a:p>
        </p:txBody>
      </p:sp>
      <p:sp>
        <p:nvSpPr>
          <p:cNvPr id="12" name="テキスト ボックス 11">
            <a:extLst>
              <a:ext uri="{FF2B5EF4-FFF2-40B4-BE49-F238E27FC236}">
                <a16:creationId xmlns:a16="http://schemas.microsoft.com/office/drawing/2014/main" id="{4903ECB1-EC14-44DC-9D39-E636CF3BB794}"/>
              </a:ext>
            </a:extLst>
          </p:cNvPr>
          <p:cNvSpPr txBox="1"/>
          <p:nvPr/>
        </p:nvSpPr>
        <p:spPr>
          <a:xfrm>
            <a:off x="3967073" y="4616968"/>
            <a:ext cx="1294355" cy="400110"/>
          </a:xfrm>
          <a:prstGeom prst="rect">
            <a:avLst/>
          </a:prstGeom>
          <a:noFill/>
          <a:ln w="28575">
            <a:solidFill>
              <a:srgbClr val="FF0000"/>
            </a:solidFill>
          </a:ln>
        </p:spPr>
        <p:txBody>
          <a:bodyPr wrap="square" rtlCol="0" anchor="ctr">
            <a:spAutoFit/>
          </a:bodyPr>
          <a:lstStyle/>
          <a:p>
            <a:r>
              <a:rPr lang="ja-JP" altLang="en-US" sz="2000" b="1" dirty="0">
                <a:solidFill>
                  <a:srgbClr val="FF0000"/>
                </a:solidFill>
                <a:latin typeface="+mn-ea"/>
              </a:rPr>
              <a:t>該当に</a:t>
            </a:r>
            <a:r>
              <a:rPr lang="ja-JP" altLang="en-US" sz="2000" b="1" dirty="0" err="1">
                <a:solidFill>
                  <a:srgbClr val="FF0000"/>
                </a:solidFill>
                <a:latin typeface="+mn-ea"/>
              </a:rPr>
              <a:t>〇</a:t>
            </a:r>
            <a:endParaRPr kumimoji="1" lang="en-US" altLang="ja-JP" sz="2000" b="1" dirty="0">
              <a:solidFill>
                <a:srgbClr val="FF0000"/>
              </a:solidFill>
              <a:latin typeface="+mn-ea"/>
            </a:endParaRPr>
          </a:p>
        </p:txBody>
      </p:sp>
      <p:sp>
        <p:nvSpPr>
          <p:cNvPr id="13" name="テキスト ボックス 12">
            <a:extLst>
              <a:ext uri="{FF2B5EF4-FFF2-40B4-BE49-F238E27FC236}">
                <a16:creationId xmlns:a16="http://schemas.microsoft.com/office/drawing/2014/main" id="{4788CC86-EB78-479D-91D9-D7A24C8113CF}"/>
              </a:ext>
            </a:extLst>
          </p:cNvPr>
          <p:cNvSpPr txBox="1"/>
          <p:nvPr/>
        </p:nvSpPr>
        <p:spPr>
          <a:xfrm>
            <a:off x="7015073" y="5253494"/>
            <a:ext cx="1294355" cy="400110"/>
          </a:xfrm>
          <a:prstGeom prst="rect">
            <a:avLst/>
          </a:prstGeom>
          <a:noFill/>
          <a:ln w="28575">
            <a:solidFill>
              <a:srgbClr val="FF0000"/>
            </a:solidFill>
          </a:ln>
        </p:spPr>
        <p:txBody>
          <a:bodyPr wrap="square" rtlCol="0" anchor="ctr">
            <a:spAutoFit/>
          </a:bodyPr>
          <a:lstStyle/>
          <a:p>
            <a:r>
              <a:rPr lang="ja-JP" altLang="en-US" sz="2000" b="1" dirty="0">
                <a:solidFill>
                  <a:srgbClr val="FF0000"/>
                </a:solidFill>
                <a:latin typeface="+mn-ea"/>
              </a:rPr>
              <a:t>該当に</a:t>
            </a:r>
            <a:r>
              <a:rPr lang="ja-JP" altLang="en-US" sz="2000" b="1" dirty="0" err="1">
                <a:solidFill>
                  <a:srgbClr val="FF0000"/>
                </a:solidFill>
                <a:latin typeface="+mn-ea"/>
              </a:rPr>
              <a:t>〇</a:t>
            </a:r>
            <a:endParaRPr kumimoji="1" lang="en-US" altLang="ja-JP" sz="2000" b="1" dirty="0">
              <a:solidFill>
                <a:srgbClr val="FF0000"/>
              </a:solidFill>
              <a:latin typeface="+mn-ea"/>
            </a:endParaRPr>
          </a:p>
        </p:txBody>
      </p:sp>
    </p:spTree>
    <p:extLst>
      <p:ext uri="{BB962C8B-B14F-4D97-AF65-F5344CB8AC3E}">
        <p14:creationId xmlns:p14="http://schemas.microsoft.com/office/powerpoint/2010/main" val="1875500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100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900" decel="100000" fill="hold"/>
                                        <p:tgtEl>
                                          <p:spTgt spid="8"/>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8"/>
                                        </p:tgtEl>
                                        <p:attrNameLst>
                                          <p:attrName>ppt_y</p:attrName>
                                        </p:attrNameLst>
                                      </p:cBhvr>
                                      <p:tavLst>
                                        <p:tav tm="0">
                                          <p:val>
                                            <p:strVal val="#ppt_y-.03"/>
                                          </p:val>
                                        </p:tav>
                                        <p:tav tm="100000">
                                          <p:val>
                                            <p:strVal val="#ppt_y"/>
                                          </p:val>
                                        </p:tav>
                                      </p:tavLst>
                                    </p:anim>
                                  </p:childTnLst>
                                </p:cTn>
                              </p:par>
                            </p:childTnLst>
                          </p:cTn>
                        </p:par>
                        <p:par>
                          <p:cTn id="11" fill="hold">
                            <p:stCondLst>
                              <p:cond delay="2000"/>
                            </p:stCondLst>
                            <p:childTnLst>
                              <p:par>
                                <p:cTn id="12" presetID="37" presetClass="entr" presetSubtype="0" fill="hold" grpId="0" nodeType="afterEffect">
                                  <p:stCondLst>
                                    <p:cond delay="150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1000"/>
                                        <p:tgtEl>
                                          <p:spTgt spid="9"/>
                                        </p:tgtEl>
                                      </p:cBhvr>
                                    </p:animEffect>
                                    <p:anim calcmode="lin" valueType="num">
                                      <p:cBhvr>
                                        <p:cTn id="15" dur="1000" fill="hold"/>
                                        <p:tgtEl>
                                          <p:spTgt spid="9"/>
                                        </p:tgtEl>
                                        <p:attrNameLst>
                                          <p:attrName>ppt_x</p:attrName>
                                        </p:attrNameLst>
                                      </p:cBhvr>
                                      <p:tavLst>
                                        <p:tav tm="0">
                                          <p:val>
                                            <p:strVal val="#ppt_x"/>
                                          </p:val>
                                        </p:tav>
                                        <p:tav tm="100000">
                                          <p:val>
                                            <p:strVal val="#ppt_x"/>
                                          </p:val>
                                        </p:tav>
                                      </p:tavLst>
                                    </p:anim>
                                    <p:anim calcmode="lin" valueType="num">
                                      <p:cBhvr>
                                        <p:cTn id="16" dur="900" decel="100000" fill="hold"/>
                                        <p:tgtEl>
                                          <p:spTgt spid="9"/>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par>
                          <p:cTn id="18" fill="hold">
                            <p:stCondLst>
                              <p:cond delay="4500"/>
                            </p:stCondLst>
                            <p:childTnLst>
                              <p:par>
                                <p:cTn id="19" presetID="47" presetClass="entr" presetSubtype="0" fill="hold" grpId="0" nodeType="afterEffect">
                                  <p:stCondLst>
                                    <p:cond delay="200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1000"/>
                                        <p:tgtEl>
                                          <p:spTgt spid="2"/>
                                        </p:tgtEl>
                                      </p:cBhvr>
                                    </p:animEffect>
                                    <p:anim calcmode="lin" valueType="num">
                                      <p:cBhvr>
                                        <p:cTn id="22" dur="1000" fill="hold"/>
                                        <p:tgtEl>
                                          <p:spTgt spid="2"/>
                                        </p:tgtEl>
                                        <p:attrNameLst>
                                          <p:attrName>ppt_x</p:attrName>
                                        </p:attrNameLst>
                                      </p:cBhvr>
                                      <p:tavLst>
                                        <p:tav tm="0">
                                          <p:val>
                                            <p:strVal val="#ppt_x"/>
                                          </p:val>
                                        </p:tav>
                                        <p:tav tm="100000">
                                          <p:val>
                                            <p:strVal val="#ppt_x"/>
                                          </p:val>
                                        </p:tav>
                                      </p:tavLst>
                                    </p:anim>
                                    <p:anim calcmode="lin" valueType="num">
                                      <p:cBhvr>
                                        <p:cTn id="23" dur="1000" fill="hold"/>
                                        <p:tgtEl>
                                          <p:spTgt spid="2"/>
                                        </p:tgtEl>
                                        <p:attrNameLst>
                                          <p:attrName>ppt_y</p:attrName>
                                        </p:attrNameLst>
                                      </p:cBhvr>
                                      <p:tavLst>
                                        <p:tav tm="0">
                                          <p:val>
                                            <p:strVal val="#ppt_y-.1"/>
                                          </p:val>
                                        </p:tav>
                                        <p:tav tm="100000">
                                          <p:val>
                                            <p:strVal val="#ppt_y"/>
                                          </p:val>
                                        </p:tav>
                                      </p:tavLst>
                                    </p:anim>
                                  </p:childTnLst>
                                </p:cTn>
                              </p:par>
                            </p:childTnLst>
                          </p:cTn>
                        </p:par>
                        <p:par>
                          <p:cTn id="24" fill="hold">
                            <p:stCondLst>
                              <p:cond delay="7500"/>
                            </p:stCondLst>
                            <p:childTnLst>
                              <p:par>
                                <p:cTn id="25" presetID="16" presetClass="entr" presetSubtype="42" fill="hold" grpId="0" nodeType="afterEffect">
                                  <p:stCondLst>
                                    <p:cond delay="1000"/>
                                  </p:stCondLst>
                                  <p:childTnLst>
                                    <p:set>
                                      <p:cBhvr>
                                        <p:cTn id="26" dur="1" fill="hold">
                                          <p:stCondLst>
                                            <p:cond delay="0"/>
                                          </p:stCondLst>
                                        </p:cTn>
                                        <p:tgtEl>
                                          <p:spTgt spid="10"/>
                                        </p:tgtEl>
                                        <p:attrNameLst>
                                          <p:attrName>style.visibility</p:attrName>
                                        </p:attrNameLst>
                                      </p:cBhvr>
                                      <p:to>
                                        <p:strVal val="visible"/>
                                      </p:to>
                                    </p:set>
                                    <p:animEffect transition="in" filter="barn(outHorizontal)">
                                      <p:cBhvr>
                                        <p:cTn id="27" dur="1000"/>
                                        <p:tgtEl>
                                          <p:spTgt spid="10"/>
                                        </p:tgtEl>
                                      </p:cBhvr>
                                    </p:animEffect>
                                  </p:childTnLst>
                                </p:cTn>
                              </p:par>
                            </p:childTnLst>
                          </p:cTn>
                        </p:par>
                        <p:par>
                          <p:cTn id="28" fill="hold">
                            <p:stCondLst>
                              <p:cond delay="9500"/>
                            </p:stCondLst>
                            <p:childTnLst>
                              <p:par>
                                <p:cTn id="29" presetID="37" presetClass="entr" presetSubtype="0" fill="hold" grpId="0" nodeType="afterEffect">
                                  <p:stCondLst>
                                    <p:cond delay="100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1000"/>
                                        <p:tgtEl>
                                          <p:spTgt spid="11"/>
                                        </p:tgtEl>
                                      </p:cBhvr>
                                    </p:animEffect>
                                    <p:anim calcmode="lin" valueType="num">
                                      <p:cBhvr>
                                        <p:cTn id="32" dur="1000" fill="hold"/>
                                        <p:tgtEl>
                                          <p:spTgt spid="11"/>
                                        </p:tgtEl>
                                        <p:attrNameLst>
                                          <p:attrName>ppt_x</p:attrName>
                                        </p:attrNameLst>
                                      </p:cBhvr>
                                      <p:tavLst>
                                        <p:tav tm="0">
                                          <p:val>
                                            <p:strVal val="#ppt_x"/>
                                          </p:val>
                                        </p:tav>
                                        <p:tav tm="100000">
                                          <p:val>
                                            <p:strVal val="#ppt_x"/>
                                          </p:val>
                                        </p:tav>
                                      </p:tavLst>
                                    </p:anim>
                                    <p:anim calcmode="lin" valueType="num">
                                      <p:cBhvr>
                                        <p:cTn id="33" dur="900" decel="100000" fill="hold"/>
                                        <p:tgtEl>
                                          <p:spTgt spid="11"/>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11"/>
                                        </p:tgtEl>
                                        <p:attrNameLst>
                                          <p:attrName>ppt_y</p:attrName>
                                        </p:attrNameLst>
                                      </p:cBhvr>
                                      <p:tavLst>
                                        <p:tav tm="0">
                                          <p:val>
                                            <p:strVal val="#ppt_y-.03"/>
                                          </p:val>
                                        </p:tav>
                                        <p:tav tm="100000">
                                          <p:val>
                                            <p:strVal val="#ppt_y"/>
                                          </p:val>
                                        </p:tav>
                                      </p:tavLst>
                                    </p:anim>
                                  </p:childTnLst>
                                </p:cTn>
                              </p:par>
                            </p:childTnLst>
                          </p:cTn>
                        </p:par>
                        <p:par>
                          <p:cTn id="35" fill="hold">
                            <p:stCondLst>
                              <p:cond delay="11500"/>
                            </p:stCondLst>
                            <p:childTnLst>
                              <p:par>
                                <p:cTn id="36" presetID="37" presetClass="entr" presetSubtype="0" fill="hold" grpId="0" nodeType="afterEffect">
                                  <p:stCondLst>
                                    <p:cond delay="1000"/>
                                  </p:stCondLst>
                                  <p:childTnLst>
                                    <p:set>
                                      <p:cBhvr>
                                        <p:cTn id="37" dur="1" fill="hold">
                                          <p:stCondLst>
                                            <p:cond delay="0"/>
                                          </p:stCondLst>
                                        </p:cTn>
                                        <p:tgtEl>
                                          <p:spTgt spid="12"/>
                                        </p:tgtEl>
                                        <p:attrNameLst>
                                          <p:attrName>style.visibility</p:attrName>
                                        </p:attrNameLst>
                                      </p:cBhvr>
                                      <p:to>
                                        <p:strVal val="visible"/>
                                      </p:to>
                                    </p:set>
                                    <p:animEffect transition="in" filter="fade">
                                      <p:cBhvr>
                                        <p:cTn id="38" dur="1000"/>
                                        <p:tgtEl>
                                          <p:spTgt spid="12"/>
                                        </p:tgtEl>
                                      </p:cBhvr>
                                    </p:animEffect>
                                    <p:anim calcmode="lin" valueType="num">
                                      <p:cBhvr>
                                        <p:cTn id="39" dur="1000" fill="hold"/>
                                        <p:tgtEl>
                                          <p:spTgt spid="12"/>
                                        </p:tgtEl>
                                        <p:attrNameLst>
                                          <p:attrName>ppt_x</p:attrName>
                                        </p:attrNameLst>
                                      </p:cBhvr>
                                      <p:tavLst>
                                        <p:tav tm="0">
                                          <p:val>
                                            <p:strVal val="#ppt_x"/>
                                          </p:val>
                                        </p:tav>
                                        <p:tav tm="100000">
                                          <p:val>
                                            <p:strVal val="#ppt_x"/>
                                          </p:val>
                                        </p:tav>
                                      </p:tavLst>
                                    </p:anim>
                                    <p:anim calcmode="lin" valueType="num">
                                      <p:cBhvr>
                                        <p:cTn id="40" dur="900" decel="100000" fill="hold"/>
                                        <p:tgtEl>
                                          <p:spTgt spid="12"/>
                                        </p:tgtEl>
                                        <p:attrNameLst>
                                          <p:attrName>ppt_y</p:attrName>
                                        </p:attrNameLst>
                                      </p:cBhvr>
                                      <p:tavLst>
                                        <p:tav tm="0">
                                          <p:val>
                                            <p:strVal val="#ppt_y+1"/>
                                          </p:val>
                                        </p:tav>
                                        <p:tav tm="100000">
                                          <p:val>
                                            <p:strVal val="#ppt_y-.03"/>
                                          </p:val>
                                        </p:tav>
                                      </p:tavLst>
                                    </p:anim>
                                    <p:anim calcmode="lin" valueType="num">
                                      <p:cBhvr>
                                        <p:cTn id="41"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par>
                          <p:cTn id="42" fill="hold">
                            <p:stCondLst>
                              <p:cond delay="13500"/>
                            </p:stCondLst>
                            <p:childTnLst>
                              <p:par>
                                <p:cTn id="43" presetID="37" presetClass="entr" presetSubtype="0" fill="hold" grpId="0" nodeType="afterEffect">
                                  <p:stCondLst>
                                    <p:cond delay="1000"/>
                                  </p:stCondLst>
                                  <p:childTnLst>
                                    <p:set>
                                      <p:cBhvr>
                                        <p:cTn id="44" dur="1" fill="hold">
                                          <p:stCondLst>
                                            <p:cond delay="0"/>
                                          </p:stCondLst>
                                        </p:cTn>
                                        <p:tgtEl>
                                          <p:spTgt spid="13"/>
                                        </p:tgtEl>
                                        <p:attrNameLst>
                                          <p:attrName>style.visibility</p:attrName>
                                        </p:attrNameLst>
                                      </p:cBhvr>
                                      <p:to>
                                        <p:strVal val="visible"/>
                                      </p:to>
                                    </p:set>
                                    <p:animEffect transition="in" filter="fade">
                                      <p:cBhvr>
                                        <p:cTn id="45" dur="1000"/>
                                        <p:tgtEl>
                                          <p:spTgt spid="13"/>
                                        </p:tgtEl>
                                      </p:cBhvr>
                                    </p:animEffect>
                                    <p:anim calcmode="lin" valueType="num">
                                      <p:cBhvr>
                                        <p:cTn id="46" dur="1000" fill="hold"/>
                                        <p:tgtEl>
                                          <p:spTgt spid="13"/>
                                        </p:tgtEl>
                                        <p:attrNameLst>
                                          <p:attrName>ppt_x</p:attrName>
                                        </p:attrNameLst>
                                      </p:cBhvr>
                                      <p:tavLst>
                                        <p:tav tm="0">
                                          <p:val>
                                            <p:strVal val="#ppt_x"/>
                                          </p:val>
                                        </p:tav>
                                        <p:tav tm="100000">
                                          <p:val>
                                            <p:strVal val="#ppt_x"/>
                                          </p:val>
                                        </p:tav>
                                      </p:tavLst>
                                    </p:anim>
                                    <p:anim calcmode="lin" valueType="num">
                                      <p:cBhvr>
                                        <p:cTn id="47" dur="900" decel="100000" fill="hold"/>
                                        <p:tgtEl>
                                          <p:spTgt spid="13"/>
                                        </p:tgtEl>
                                        <p:attrNameLst>
                                          <p:attrName>ppt_y</p:attrName>
                                        </p:attrNameLst>
                                      </p:cBhvr>
                                      <p:tavLst>
                                        <p:tav tm="0">
                                          <p:val>
                                            <p:strVal val="#ppt_y+1"/>
                                          </p:val>
                                        </p:tav>
                                        <p:tav tm="100000">
                                          <p:val>
                                            <p:strVal val="#ppt_y-.03"/>
                                          </p:val>
                                        </p:tav>
                                      </p:tavLst>
                                    </p:anim>
                                    <p:anim calcmode="lin" valueType="num">
                                      <p:cBhvr>
                                        <p:cTn id="48"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9" grpId="0"/>
      <p:bldP spid="10" grpId="0"/>
      <p:bldP spid="11" grpId="0"/>
      <p:bldP spid="12" grpId="0" animBg="1"/>
      <p:bldP spid="1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28E9E390-8753-45E9-ABFF-5432FA80DB63}"/>
              </a:ext>
            </a:extLst>
          </p:cNvPr>
          <p:cNvSpPr txBox="1">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dirty="0">
                <a:latin typeface="HGS創英角ﾎﾟｯﾌﾟ体" panose="040B0A00000000000000" pitchFamily="50" charset="-128"/>
                <a:ea typeface="HGS創英角ﾎﾟｯﾌﾟ体" panose="040B0A00000000000000" pitchFamily="50" charset="-128"/>
              </a:rPr>
              <a:t>４．美容所開設届④</a:t>
            </a:r>
            <a:br>
              <a:rPr lang="en-US" altLang="ja-JP" dirty="0">
                <a:latin typeface="HGS創英角ﾎﾟｯﾌﾟ体" panose="040B0A00000000000000" pitchFamily="50" charset="-128"/>
                <a:ea typeface="HGS創英角ﾎﾟｯﾌﾟ体" panose="040B0A00000000000000" pitchFamily="50" charset="-128"/>
              </a:rPr>
            </a:br>
            <a:r>
              <a:rPr lang="ja-JP" altLang="en-US" dirty="0">
                <a:latin typeface="HGS創英角ﾎﾟｯﾌﾟ体" panose="040B0A00000000000000" pitchFamily="50" charset="-128"/>
                <a:ea typeface="HGS創英角ﾎﾟｯﾌﾟ体" panose="040B0A00000000000000" pitchFamily="50" charset="-128"/>
              </a:rPr>
              <a:t>　　</a:t>
            </a:r>
            <a:r>
              <a:rPr lang="ja-JP" altLang="en-US" sz="4000" dirty="0">
                <a:latin typeface="HGS創英角ﾎﾟｯﾌﾟ体" panose="040B0A00000000000000" pitchFamily="50" charset="-128"/>
                <a:ea typeface="HGS創英角ﾎﾟｯﾌﾟ体" panose="040B0A00000000000000" pitchFamily="50" charset="-128"/>
              </a:rPr>
              <a:t>診　断　書</a:t>
            </a:r>
            <a:r>
              <a:rPr lang="en-US" altLang="ja-JP" sz="4000" dirty="0">
                <a:latin typeface="HGS創英角ﾎﾟｯﾌﾟ体" panose="040B0A00000000000000" pitchFamily="50" charset="-128"/>
                <a:ea typeface="HGS創英角ﾎﾟｯﾌﾟ体" panose="040B0A00000000000000" pitchFamily="50" charset="-128"/>
              </a:rPr>
              <a:t>-3</a:t>
            </a:r>
            <a:endParaRPr lang="ja-JP" altLang="en-US" sz="4000" dirty="0">
              <a:latin typeface="HGS創英角ﾎﾟｯﾌﾟ体" panose="040B0A00000000000000" pitchFamily="50" charset="-128"/>
              <a:ea typeface="HGS創英角ﾎﾟｯﾌﾟ体" panose="040B0A00000000000000" pitchFamily="50" charset="-128"/>
            </a:endParaRPr>
          </a:p>
        </p:txBody>
      </p:sp>
      <p:graphicFrame>
        <p:nvGraphicFramePr>
          <p:cNvPr id="5" name="表 4">
            <a:extLst>
              <a:ext uri="{FF2B5EF4-FFF2-40B4-BE49-F238E27FC236}">
                <a16:creationId xmlns:a16="http://schemas.microsoft.com/office/drawing/2014/main" id="{50B858A7-AC4D-43E1-8C62-D645790F7130}"/>
              </a:ext>
            </a:extLst>
          </p:cNvPr>
          <p:cNvGraphicFramePr>
            <a:graphicFrameLocks noGrp="1"/>
          </p:cNvGraphicFramePr>
          <p:nvPr>
            <p:extLst>
              <p:ext uri="{D42A27DB-BD31-4B8C-83A1-F6EECF244321}">
                <p14:modId xmlns:p14="http://schemas.microsoft.com/office/powerpoint/2010/main" val="931896342"/>
              </p:ext>
            </p:extLst>
          </p:nvPr>
        </p:nvGraphicFramePr>
        <p:xfrm>
          <a:off x="2408265" y="2187311"/>
          <a:ext cx="7871416" cy="3239058"/>
        </p:xfrm>
        <a:graphic>
          <a:graphicData uri="http://schemas.openxmlformats.org/drawingml/2006/table">
            <a:tbl>
              <a:tblPr firstRow="1" bandRow="1">
                <a:tableStyleId>{5940675A-B579-460E-94D1-54222C63F5DA}</a:tableStyleId>
              </a:tblPr>
              <a:tblGrid>
                <a:gridCol w="706895">
                  <a:extLst>
                    <a:ext uri="{9D8B030D-6E8A-4147-A177-3AD203B41FA5}">
                      <a16:colId xmlns:a16="http://schemas.microsoft.com/office/drawing/2014/main" val="3981910905"/>
                    </a:ext>
                  </a:extLst>
                </a:gridCol>
                <a:gridCol w="2541722">
                  <a:extLst>
                    <a:ext uri="{9D8B030D-6E8A-4147-A177-3AD203B41FA5}">
                      <a16:colId xmlns:a16="http://schemas.microsoft.com/office/drawing/2014/main" val="1423039739"/>
                    </a:ext>
                  </a:extLst>
                </a:gridCol>
                <a:gridCol w="4622799">
                  <a:extLst>
                    <a:ext uri="{9D8B030D-6E8A-4147-A177-3AD203B41FA5}">
                      <a16:colId xmlns:a16="http://schemas.microsoft.com/office/drawing/2014/main" val="2163219820"/>
                    </a:ext>
                  </a:extLst>
                </a:gridCol>
              </a:tblGrid>
              <a:tr h="650928">
                <a:tc gridSpan="2">
                  <a:txBody>
                    <a:bodyPr/>
                    <a:lstStyle/>
                    <a:p>
                      <a:pPr algn="ctr"/>
                      <a:r>
                        <a:rPr kumimoji="1" lang="ja-JP" altLang="en-US" sz="2000" dirty="0">
                          <a:latin typeface="ＭＳ ゴシック" panose="020B0609070205080204" pitchFamily="49" charset="-128"/>
                          <a:ea typeface="ＭＳ ゴシック" panose="020B0609070205080204" pitchFamily="49" charset="-128"/>
                        </a:rPr>
                        <a:t>　診　断　年　月　日</a:t>
                      </a:r>
                    </a:p>
                  </a:txBody>
                  <a:tcPr anchor="ctr"/>
                </a:tc>
                <a:tc hMerge="1">
                  <a:txBody>
                    <a:bodyPr/>
                    <a:lstStyle/>
                    <a:p>
                      <a:endParaRPr kumimoji="1" lang="ja-JP" altLang="en-US" dirty="0"/>
                    </a:p>
                  </a:txBody>
                  <a:tcPr/>
                </a:tc>
                <a:tc>
                  <a:txBody>
                    <a:bodyPr/>
                    <a:lstStyle/>
                    <a:p>
                      <a:pPr algn="ctr"/>
                      <a:r>
                        <a:rPr kumimoji="1" lang="ja-JP" altLang="en-US" sz="2000" dirty="0">
                          <a:latin typeface="ＭＳ ゴシック" panose="020B0609070205080204" pitchFamily="49" charset="-128"/>
                          <a:ea typeface="ＭＳ ゴシック" panose="020B0609070205080204" pitchFamily="49" charset="-128"/>
                        </a:rPr>
                        <a:t>　　　　　年　　　月　　　日</a:t>
                      </a:r>
                    </a:p>
                  </a:txBody>
                  <a:tcPr anchor="ctr"/>
                </a:tc>
                <a:extLst>
                  <a:ext uri="{0D108BD9-81ED-4DB2-BD59-A6C34878D82A}">
                    <a16:rowId xmlns:a16="http://schemas.microsoft.com/office/drawing/2014/main" val="3267974250"/>
                  </a:ext>
                </a:extLst>
              </a:tr>
              <a:tr h="867819">
                <a:tc rowSpan="3">
                  <a:txBody>
                    <a:bodyPr/>
                    <a:lstStyle/>
                    <a:p>
                      <a:pPr algn="ctr"/>
                      <a:r>
                        <a:rPr kumimoji="1" lang="ja-JP" altLang="en-US" sz="2000" dirty="0">
                          <a:latin typeface="ＭＳ ゴシック" panose="020B0609070205080204" pitchFamily="49" charset="-128"/>
                          <a:ea typeface="ＭＳ ゴシック" panose="020B0609070205080204" pitchFamily="49" charset="-128"/>
                        </a:rPr>
                        <a:t>　</a:t>
                      </a:r>
                      <a:endParaRPr kumimoji="1" lang="en-US" altLang="ja-JP" sz="2000" dirty="0">
                        <a:latin typeface="ＭＳ ゴシック" panose="020B0609070205080204" pitchFamily="49" charset="-128"/>
                        <a:ea typeface="ＭＳ ゴシック" panose="020B0609070205080204" pitchFamily="49" charset="-128"/>
                      </a:endParaRPr>
                    </a:p>
                    <a:p>
                      <a:pPr algn="ctr"/>
                      <a:endParaRPr kumimoji="1" lang="en-US" altLang="ja-JP" sz="2000" dirty="0">
                        <a:latin typeface="ＭＳ ゴシック" panose="020B0609070205080204" pitchFamily="49" charset="-128"/>
                        <a:ea typeface="ＭＳ ゴシック" panose="020B0609070205080204" pitchFamily="49" charset="-128"/>
                      </a:endParaRPr>
                    </a:p>
                    <a:p>
                      <a:pPr algn="ctr"/>
                      <a:r>
                        <a:rPr kumimoji="1" lang="ja-JP" altLang="en-US" sz="2000" dirty="0">
                          <a:latin typeface="ＭＳ ゴシック" panose="020B0609070205080204" pitchFamily="49" charset="-128"/>
                          <a:ea typeface="ＭＳ ゴシック" panose="020B0609070205080204" pitchFamily="49" charset="-128"/>
                        </a:rPr>
                        <a:t>医</a:t>
                      </a:r>
                      <a:endParaRPr kumimoji="1" lang="en-US" altLang="ja-JP" sz="2000" dirty="0">
                        <a:latin typeface="ＭＳ ゴシック" panose="020B0609070205080204" pitchFamily="49" charset="-128"/>
                        <a:ea typeface="ＭＳ ゴシック" panose="020B0609070205080204" pitchFamily="49" charset="-128"/>
                      </a:endParaRPr>
                    </a:p>
                    <a:p>
                      <a:pPr algn="ctr"/>
                      <a:endParaRPr kumimoji="1" lang="en-US" altLang="ja-JP" sz="2000" dirty="0">
                        <a:latin typeface="ＭＳ ゴシック" panose="020B0609070205080204" pitchFamily="49" charset="-128"/>
                        <a:ea typeface="ＭＳ ゴシック" panose="020B0609070205080204" pitchFamily="49" charset="-128"/>
                      </a:endParaRPr>
                    </a:p>
                    <a:p>
                      <a:pPr algn="ctr"/>
                      <a:endParaRPr kumimoji="1" lang="en-US" altLang="ja-JP" sz="2000" dirty="0">
                        <a:latin typeface="ＭＳ ゴシック" panose="020B0609070205080204" pitchFamily="49" charset="-128"/>
                        <a:ea typeface="ＭＳ ゴシック" panose="020B0609070205080204" pitchFamily="49" charset="-128"/>
                      </a:endParaRPr>
                    </a:p>
                    <a:p>
                      <a:pPr algn="ctr"/>
                      <a:r>
                        <a:rPr kumimoji="1" lang="ja-JP" altLang="en-US" sz="2000" dirty="0">
                          <a:latin typeface="ＭＳ ゴシック" panose="020B0609070205080204" pitchFamily="49" charset="-128"/>
                          <a:ea typeface="ＭＳ ゴシック" panose="020B0609070205080204" pitchFamily="49" charset="-128"/>
                        </a:rPr>
                        <a:t>師　</a:t>
                      </a:r>
                      <a:endParaRPr kumimoji="1" lang="en-US" altLang="ja-JP" sz="2000" dirty="0">
                        <a:latin typeface="ＭＳ ゴシック" panose="020B0609070205080204" pitchFamily="49" charset="-128"/>
                        <a:ea typeface="ＭＳ ゴシック" panose="020B0609070205080204" pitchFamily="49" charset="-128"/>
                      </a:endParaRPr>
                    </a:p>
                    <a:p>
                      <a:pPr algn="ctr"/>
                      <a:endParaRPr kumimoji="1" lang="ja-JP" altLang="en-US" sz="20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2000" dirty="0">
                          <a:latin typeface="ＭＳ ゴシック" panose="020B0609070205080204" pitchFamily="49" charset="-128"/>
                          <a:ea typeface="ＭＳ ゴシック" panose="020B0609070205080204" pitchFamily="49" charset="-128"/>
                        </a:rPr>
                        <a:t>病院、診療所の名称</a:t>
                      </a:r>
                    </a:p>
                  </a:txBody>
                  <a:tcPr anchor="ctr"/>
                </a:tc>
                <a:tc>
                  <a:txBody>
                    <a:bodyPr/>
                    <a:lstStyle/>
                    <a:p>
                      <a:pPr algn="ctr"/>
                      <a:endParaRPr kumimoji="1" lang="ja-JP" altLang="en-US" sz="20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2100480311"/>
                  </a:ext>
                </a:extLst>
              </a:tr>
              <a:tr h="883403">
                <a:tc vMerge="1">
                  <a:txBody>
                    <a:bodyPr/>
                    <a:lstStyle/>
                    <a:p>
                      <a:endParaRPr kumimoji="1" lang="ja-JP" altLang="en-US" dirty="0"/>
                    </a:p>
                  </a:txBody>
                  <a:tcPr/>
                </a:tc>
                <a:tc>
                  <a:txBody>
                    <a:bodyPr/>
                    <a:lstStyle/>
                    <a:p>
                      <a:pPr algn="ctr"/>
                      <a:r>
                        <a:rPr kumimoji="1" lang="ja-JP" altLang="en-US" sz="2000" dirty="0">
                          <a:latin typeface="ＭＳ ゴシック" panose="020B0609070205080204" pitchFamily="49" charset="-128"/>
                          <a:ea typeface="ＭＳ ゴシック" panose="020B0609070205080204" pitchFamily="49" charset="-128"/>
                        </a:rPr>
                        <a:t>所　在　地</a:t>
                      </a:r>
                    </a:p>
                  </a:txBody>
                  <a:tcPr anchor="ctr"/>
                </a:tc>
                <a:tc>
                  <a:txBody>
                    <a:bodyPr/>
                    <a:lstStyle/>
                    <a:p>
                      <a:pPr algn="ctr"/>
                      <a:endParaRPr kumimoji="1" lang="ja-JP" altLang="en-US" sz="20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4266842253"/>
                  </a:ext>
                </a:extLst>
              </a:tr>
              <a:tr h="836908">
                <a:tc vMerge="1">
                  <a:txBody>
                    <a:bodyPr/>
                    <a:lstStyle/>
                    <a:p>
                      <a:endParaRPr kumimoji="1" lang="ja-JP" altLang="en-US" dirty="0"/>
                    </a:p>
                  </a:txBody>
                  <a:tcPr/>
                </a:tc>
                <a:tc>
                  <a:txBody>
                    <a:bodyPr/>
                    <a:lstStyle/>
                    <a:p>
                      <a:pPr algn="ctr"/>
                      <a:r>
                        <a:rPr kumimoji="1" lang="ja-JP" altLang="en-US" sz="2000" dirty="0">
                          <a:latin typeface="ＭＳ ゴシック" panose="020B0609070205080204" pitchFamily="49" charset="-128"/>
                          <a:ea typeface="ＭＳ ゴシック" panose="020B0609070205080204" pitchFamily="49" charset="-128"/>
                        </a:rPr>
                        <a:t>氏　　名</a:t>
                      </a:r>
                    </a:p>
                  </a:txBody>
                  <a:tcPr anchor="ctr"/>
                </a:tc>
                <a:tc>
                  <a:txBody>
                    <a:bodyPr/>
                    <a:lstStyle/>
                    <a:p>
                      <a:pPr algn="ctr"/>
                      <a:endParaRPr kumimoji="1" lang="ja-JP" altLang="en-US" sz="20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2926605666"/>
                  </a:ext>
                </a:extLst>
              </a:tr>
            </a:tbl>
          </a:graphicData>
        </a:graphic>
      </p:graphicFrame>
      <p:sp>
        <p:nvSpPr>
          <p:cNvPr id="6" name="テキスト ボックス 5">
            <a:extLst>
              <a:ext uri="{FF2B5EF4-FFF2-40B4-BE49-F238E27FC236}">
                <a16:creationId xmlns:a16="http://schemas.microsoft.com/office/drawing/2014/main" id="{1F4AFC1F-3283-45D6-9001-39A4CC1F2C7A}"/>
              </a:ext>
            </a:extLst>
          </p:cNvPr>
          <p:cNvSpPr txBox="1"/>
          <p:nvPr/>
        </p:nvSpPr>
        <p:spPr>
          <a:xfrm>
            <a:off x="9621003" y="4773611"/>
            <a:ext cx="325464" cy="400110"/>
          </a:xfrm>
          <a:prstGeom prst="rect">
            <a:avLst/>
          </a:prstGeom>
          <a:noFill/>
          <a:ln w="9525">
            <a:noFill/>
          </a:ln>
        </p:spPr>
        <p:txBody>
          <a:bodyPr wrap="square" rtlCol="0" anchor="ctr">
            <a:spAutoFit/>
          </a:bodyPr>
          <a:lstStyle/>
          <a:p>
            <a:pPr algn="ctr"/>
            <a:r>
              <a:rPr kumimoji="1" lang="ja-JP" altLang="en-US" sz="2000" b="1" dirty="0">
                <a:latin typeface="ＭＳ ゴシック" panose="020B0609070205080204" pitchFamily="49" charset="-128"/>
                <a:ea typeface="ＭＳ ゴシック" panose="020B0609070205080204" pitchFamily="49" charset="-128"/>
              </a:rPr>
              <a:t>印</a:t>
            </a:r>
          </a:p>
        </p:txBody>
      </p:sp>
      <p:sp>
        <p:nvSpPr>
          <p:cNvPr id="2" name="テキスト ボックス 1">
            <a:extLst>
              <a:ext uri="{FF2B5EF4-FFF2-40B4-BE49-F238E27FC236}">
                <a16:creationId xmlns:a16="http://schemas.microsoft.com/office/drawing/2014/main" id="{C1E55470-4A4C-4C9C-9EEE-29D5E8C47ECA}"/>
              </a:ext>
            </a:extLst>
          </p:cNvPr>
          <p:cNvSpPr txBox="1"/>
          <p:nvPr/>
        </p:nvSpPr>
        <p:spPr>
          <a:xfrm>
            <a:off x="5315917" y="5556299"/>
            <a:ext cx="5346915" cy="369332"/>
          </a:xfrm>
          <a:prstGeom prst="rect">
            <a:avLst/>
          </a:prstGeom>
          <a:noFill/>
          <a:ln w="9525">
            <a:noFill/>
          </a:ln>
        </p:spPr>
        <p:txBody>
          <a:bodyPr wrap="square" rtlCol="0" anchor="ctr">
            <a:spAutoFit/>
          </a:bodyPr>
          <a:lstStyle/>
          <a:p>
            <a:r>
              <a:rPr kumimoji="1" lang="ja-JP" altLang="en-US" dirty="0">
                <a:latin typeface="ＭＳ ゴシック" panose="020B0609070205080204" pitchFamily="49" charset="-128"/>
                <a:ea typeface="ＭＳ ゴシック" panose="020B0609070205080204" pitchFamily="49" charset="-128"/>
              </a:rPr>
              <a:t>（理容師法・美容師法に基づく従事者の届出用）</a:t>
            </a:r>
          </a:p>
        </p:txBody>
      </p:sp>
      <p:sp>
        <p:nvSpPr>
          <p:cNvPr id="8" name="テキスト ボックス 7">
            <a:extLst>
              <a:ext uri="{FF2B5EF4-FFF2-40B4-BE49-F238E27FC236}">
                <a16:creationId xmlns:a16="http://schemas.microsoft.com/office/drawing/2014/main" id="{AC26EDC7-1C7C-4E0D-96A1-23608A2CB141}"/>
              </a:ext>
            </a:extLst>
          </p:cNvPr>
          <p:cNvSpPr txBox="1"/>
          <p:nvPr/>
        </p:nvSpPr>
        <p:spPr>
          <a:xfrm>
            <a:off x="2184400" y="6022359"/>
            <a:ext cx="7162800" cy="739883"/>
          </a:xfrm>
          <a:prstGeom prst="rect">
            <a:avLst/>
          </a:prstGeom>
          <a:noFill/>
          <a:ln w="9525">
            <a:noFill/>
          </a:ln>
        </p:spPr>
        <p:txBody>
          <a:bodyPr wrap="square" rtlCol="0" anchor="ctr">
            <a:spAutoFit/>
          </a:bodyPr>
          <a:lstStyle/>
          <a:p>
            <a:r>
              <a:rPr lang="ja-JP" altLang="en-US" b="1" dirty="0">
                <a:latin typeface="ＭＳ ゴシック" panose="020B0609070205080204" pitchFamily="49" charset="-128"/>
                <a:ea typeface="ＭＳ ゴシック" panose="020B0609070205080204" pitchFamily="49" charset="-128"/>
              </a:rPr>
              <a:t>注）診断書用紙は、病院等備付けのもので可。</a:t>
            </a:r>
            <a:endParaRPr lang="en-US" altLang="ja-JP" b="1" dirty="0">
              <a:latin typeface="ＭＳ ゴシック" panose="020B0609070205080204" pitchFamily="49" charset="-128"/>
              <a:ea typeface="ＭＳ ゴシック" panose="020B0609070205080204" pitchFamily="49" charset="-128"/>
            </a:endParaRPr>
          </a:p>
          <a:p>
            <a:pPr>
              <a:lnSpc>
                <a:spcPct val="150000"/>
              </a:lnSpc>
            </a:pPr>
            <a:r>
              <a:rPr lang="ja-JP" altLang="en-US" b="1" dirty="0">
                <a:solidFill>
                  <a:srgbClr val="FF0000"/>
                </a:solidFill>
                <a:latin typeface="ＭＳ ゴシック" panose="020B0609070205080204" pitchFamily="49" charset="-128"/>
                <a:ea typeface="ＭＳ ゴシック" panose="020B0609070205080204" pitchFamily="49" charset="-128"/>
              </a:rPr>
              <a:t>　　</a:t>
            </a:r>
            <a:r>
              <a:rPr lang="en-US" altLang="ja-JP" b="1" dirty="0">
                <a:solidFill>
                  <a:srgbClr val="FF0000"/>
                </a:solidFill>
                <a:latin typeface="ＭＳ ゴシック" panose="020B0609070205080204" pitchFamily="49" charset="-128"/>
                <a:ea typeface="ＭＳ ゴシック" panose="020B0609070205080204" pitchFamily="49" charset="-128"/>
              </a:rPr>
              <a:t>※</a:t>
            </a:r>
            <a:r>
              <a:rPr lang="ja-JP" altLang="ja-JP" b="1" kern="100" dirty="0">
                <a:solidFill>
                  <a:srgbClr val="FF0000"/>
                </a:solidFill>
                <a:latin typeface="ＭＳ 明朝" panose="02020609040205080304" pitchFamily="17" charset="-128"/>
                <a:ea typeface="ＭＳ 明朝" panose="02020609040205080304" pitchFamily="17" charset="-128"/>
                <a:cs typeface="Times New Roman" panose="02020603050405020304" pitchFamily="18" charset="0"/>
              </a:rPr>
              <a:t>結核及び感染性の皮膚疾患でない旨</a:t>
            </a:r>
            <a:r>
              <a:rPr lang="ja-JP" altLang="en-US" b="1" kern="100" dirty="0">
                <a:solidFill>
                  <a:srgbClr val="FF0000"/>
                </a:solidFill>
                <a:latin typeface="ＭＳ 明朝" panose="02020609040205080304" pitchFamily="17" charset="-128"/>
                <a:ea typeface="ＭＳ 明朝" panose="02020609040205080304" pitchFamily="17" charset="-128"/>
                <a:cs typeface="Times New Roman" panose="02020603050405020304" pitchFamily="18" charset="0"/>
              </a:rPr>
              <a:t>の</a:t>
            </a:r>
            <a:r>
              <a:rPr lang="ja-JP" altLang="ja-JP" b="1" kern="100" dirty="0">
                <a:solidFill>
                  <a:srgbClr val="FF0000"/>
                </a:solidFill>
                <a:latin typeface="ＭＳ 明朝" panose="02020609040205080304" pitchFamily="17" charset="-128"/>
                <a:ea typeface="ＭＳ 明朝" panose="02020609040205080304" pitchFamily="17" charset="-128"/>
                <a:cs typeface="Times New Roman" panose="02020603050405020304" pitchFamily="18" charset="0"/>
              </a:rPr>
              <a:t>記載</a:t>
            </a:r>
            <a:r>
              <a:rPr lang="ja-JP" altLang="en-US" b="1" kern="100" dirty="0">
                <a:solidFill>
                  <a:srgbClr val="FF0000"/>
                </a:solidFill>
                <a:latin typeface="ＭＳ 明朝" panose="02020609040205080304" pitchFamily="17" charset="-128"/>
                <a:ea typeface="ＭＳ 明朝" panose="02020609040205080304" pitchFamily="17" charset="-128"/>
                <a:cs typeface="Times New Roman" panose="02020603050405020304" pitchFamily="18" charset="0"/>
              </a:rPr>
              <a:t>があるもの</a:t>
            </a:r>
            <a:endParaRPr lang="ja-JP" altLang="en-US" b="1" dirty="0">
              <a:solidFill>
                <a:srgbClr val="FF0000"/>
              </a:solidFill>
            </a:endParaRPr>
          </a:p>
        </p:txBody>
      </p:sp>
      <p:sp>
        <p:nvSpPr>
          <p:cNvPr id="7" name="テキスト ボックス 6">
            <a:extLst>
              <a:ext uri="{FF2B5EF4-FFF2-40B4-BE49-F238E27FC236}">
                <a16:creationId xmlns:a16="http://schemas.microsoft.com/office/drawing/2014/main" id="{97D46F4E-CC1A-447C-8E51-586E253F34D6}"/>
              </a:ext>
            </a:extLst>
          </p:cNvPr>
          <p:cNvSpPr txBox="1"/>
          <p:nvPr/>
        </p:nvSpPr>
        <p:spPr>
          <a:xfrm>
            <a:off x="3731973" y="1773043"/>
            <a:ext cx="7308560" cy="400110"/>
          </a:xfrm>
          <a:prstGeom prst="rect">
            <a:avLst/>
          </a:prstGeom>
          <a:noFill/>
          <a:ln w="9525">
            <a:noFill/>
          </a:ln>
        </p:spPr>
        <p:txBody>
          <a:bodyPr wrap="square" rtlCol="0" anchor="ctr">
            <a:spAutoFit/>
          </a:bodyPr>
          <a:lstStyle/>
          <a:p>
            <a:r>
              <a:rPr kumimoji="1" lang="ja-JP" altLang="en-US" sz="2000" b="1" dirty="0">
                <a:solidFill>
                  <a:srgbClr val="FF0000"/>
                </a:solidFill>
              </a:rPr>
              <a:t>＊発行より</a:t>
            </a:r>
            <a:r>
              <a:rPr kumimoji="1" lang="en-US" altLang="ja-JP" sz="2000" b="1" dirty="0">
                <a:solidFill>
                  <a:srgbClr val="FF0000"/>
                </a:solidFill>
              </a:rPr>
              <a:t>3</a:t>
            </a:r>
            <a:r>
              <a:rPr kumimoji="1" lang="ja-JP" altLang="en-US" sz="2000" b="1" dirty="0">
                <a:solidFill>
                  <a:srgbClr val="FF0000"/>
                </a:solidFill>
              </a:rPr>
              <a:t>か月以内が望ましい（美容師免許申請時に準じ）</a:t>
            </a:r>
          </a:p>
        </p:txBody>
      </p:sp>
      <p:sp>
        <p:nvSpPr>
          <p:cNvPr id="9" name="テキスト ボックス 8">
            <a:extLst>
              <a:ext uri="{FF2B5EF4-FFF2-40B4-BE49-F238E27FC236}">
                <a16:creationId xmlns:a16="http://schemas.microsoft.com/office/drawing/2014/main" id="{86D0D028-1813-4B64-AF77-108A9FDBF1F9}"/>
              </a:ext>
            </a:extLst>
          </p:cNvPr>
          <p:cNvSpPr txBox="1"/>
          <p:nvPr/>
        </p:nvSpPr>
        <p:spPr>
          <a:xfrm>
            <a:off x="9799134" y="4672376"/>
            <a:ext cx="828190" cy="646331"/>
          </a:xfrm>
          <a:prstGeom prst="rect">
            <a:avLst/>
          </a:prstGeom>
          <a:noFill/>
          <a:ln w="9525">
            <a:noFill/>
          </a:ln>
        </p:spPr>
        <p:txBody>
          <a:bodyPr wrap="square" rtlCol="0" anchor="ctr">
            <a:spAutoFit/>
          </a:bodyPr>
          <a:lstStyle/>
          <a:p>
            <a:r>
              <a:rPr lang="ja-JP" altLang="en-US" b="1" dirty="0">
                <a:solidFill>
                  <a:srgbClr val="FF0000"/>
                </a:solidFill>
              </a:rPr>
              <a:t>医師名印</a:t>
            </a:r>
            <a:endParaRPr kumimoji="1" lang="ja-JP" altLang="en-US" b="1" dirty="0">
              <a:solidFill>
                <a:srgbClr val="FF0000"/>
              </a:solidFill>
            </a:endParaRPr>
          </a:p>
        </p:txBody>
      </p:sp>
      <p:sp>
        <p:nvSpPr>
          <p:cNvPr id="10" name="テキスト ボックス 9">
            <a:extLst>
              <a:ext uri="{FF2B5EF4-FFF2-40B4-BE49-F238E27FC236}">
                <a16:creationId xmlns:a16="http://schemas.microsoft.com/office/drawing/2014/main" id="{378C9755-12A3-437B-AAC5-AB6ADC9E1DEE}"/>
              </a:ext>
            </a:extLst>
          </p:cNvPr>
          <p:cNvSpPr txBox="1"/>
          <p:nvPr/>
        </p:nvSpPr>
        <p:spPr>
          <a:xfrm>
            <a:off x="5575508" y="2340134"/>
            <a:ext cx="1536930" cy="400110"/>
          </a:xfrm>
          <a:prstGeom prst="rect">
            <a:avLst/>
          </a:prstGeom>
          <a:noFill/>
          <a:ln w="9525">
            <a:noFill/>
          </a:ln>
        </p:spPr>
        <p:txBody>
          <a:bodyPr wrap="square" rtlCol="0" anchor="ctr">
            <a:spAutoFit/>
          </a:bodyPr>
          <a:lstStyle/>
          <a:p>
            <a:r>
              <a:rPr kumimoji="1" lang="ja-JP" altLang="en-US" sz="2000" b="1" dirty="0">
                <a:solidFill>
                  <a:srgbClr val="FF0000"/>
                </a:solidFill>
              </a:rPr>
              <a:t>令和</a:t>
            </a:r>
            <a:r>
              <a:rPr kumimoji="1" lang="en-US" altLang="ja-JP" sz="2000" b="1" dirty="0">
                <a:solidFill>
                  <a:srgbClr val="FF0000"/>
                </a:solidFill>
              </a:rPr>
              <a:t>or</a:t>
            </a:r>
            <a:r>
              <a:rPr kumimoji="1" lang="ja-JP" altLang="en-US" sz="2000" b="1" dirty="0">
                <a:solidFill>
                  <a:srgbClr val="FF0000"/>
                </a:solidFill>
              </a:rPr>
              <a:t>西暦</a:t>
            </a:r>
          </a:p>
        </p:txBody>
      </p:sp>
      <p:sp>
        <p:nvSpPr>
          <p:cNvPr id="11" name="楕円 10">
            <a:extLst>
              <a:ext uri="{FF2B5EF4-FFF2-40B4-BE49-F238E27FC236}">
                <a16:creationId xmlns:a16="http://schemas.microsoft.com/office/drawing/2014/main" id="{057530F0-DE0F-4677-B159-4F57A1918436}"/>
              </a:ext>
            </a:extLst>
          </p:cNvPr>
          <p:cNvSpPr/>
          <p:nvPr/>
        </p:nvSpPr>
        <p:spPr>
          <a:xfrm>
            <a:off x="9765398" y="4614466"/>
            <a:ext cx="718399" cy="718399"/>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AAEF41E4-ADFE-4CFD-9B3E-7C6E334BD354}"/>
              </a:ext>
            </a:extLst>
          </p:cNvPr>
          <p:cNvSpPr txBox="1"/>
          <p:nvPr/>
        </p:nvSpPr>
        <p:spPr>
          <a:xfrm>
            <a:off x="5732433" y="2963678"/>
            <a:ext cx="4513881" cy="707886"/>
          </a:xfrm>
          <a:prstGeom prst="rect">
            <a:avLst/>
          </a:prstGeom>
          <a:noFill/>
          <a:ln w="28575">
            <a:solidFill>
              <a:srgbClr val="FF0000"/>
            </a:solidFill>
          </a:ln>
        </p:spPr>
        <p:txBody>
          <a:bodyPr wrap="square" rtlCol="0" anchor="ctr">
            <a:spAutoFit/>
          </a:bodyPr>
          <a:lstStyle/>
          <a:p>
            <a:r>
              <a:rPr lang="ja-JP" altLang="en-US" sz="2000" b="1" dirty="0">
                <a:solidFill>
                  <a:srgbClr val="FF0000"/>
                </a:solidFill>
              </a:rPr>
              <a:t>元号の場合は令和と記入（Ｒでも可）</a:t>
            </a:r>
            <a:endParaRPr lang="en-US" altLang="ja-JP" sz="2000" b="1" dirty="0">
              <a:solidFill>
                <a:srgbClr val="FF0000"/>
              </a:solidFill>
            </a:endParaRPr>
          </a:p>
          <a:p>
            <a:r>
              <a:rPr lang="ja-JP" altLang="en-US" sz="2000" b="1" dirty="0">
                <a:solidFill>
                  <a:srgbClr val="FF0000"/>
                </a:solidFill>
              </a:rPr>
              <a:t>西暦は</a:t>
            </a:r>
            <a:r>
              <a:rPr lang="en-US" altLang="ja-JP" sz="2000" b="1" dirty="0">
                <a:solidFill>
                  <a:srgbClr val="FF0000"/>
                </a:solidFill>
              </a:rPr>
              <a:t>202X</a:t>
            </a:r>
            <a:r>
              <a:rPr lang="ja-JP" altLang="en-US" sz="2000" b="1" dirty="0">
                <a:solidFill>
                  <a:srgbClr val="FF0000"/>
                </a:solidFill>
              </a:rPr>
              <a:t>年とする（’</a:t>
            </a:r>
            <a:r>
              <a:rPr lang="en-US" altLang="ja-JP" sz="2000" b="1" dirty="0">
                <a:solidFill>
                  <a:srgbClr val="FF0000"/>
                </a:solidFill>
              </a:rPr>
              <a:t>X</a:t>
            </a:r>
            <a:r>
              <a:rPr lang="ja-JP" altLang="en-US" sz="2000" b="1" dirty="0">
                <a:solidFill>
                  <a:srgbClr val="FF0000"/>
                </a:solidFill>
              </a:rPr>
              <a:t>は不可）</a:t>
            </a:r>
            <a:endParaRPr kumimoji="1" lang="ja-JP" altLang="en-US" sz="2000" b="1" dirty="0">
              <a:solidFill>
                <a:srgbClr val="FF0000"/>
              </a:solidFill>
            </a:endParaRPr>
          </a:p>
        </p:txBody>
      </p:sp>
    </p:spTree>
    <p:extLst>
      <p:ext uri="{BB962C8B-B14F-4D97-AF65-F5344CB8AC3E}">
        <p14:creationId xmlns:p14="http://schemas.microsoft.com/office/powerpoint/2010/main" val="1564557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50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1000"/>
                                        <p:tgtEl>
                                          <p:spTgt spid="7"/>
                                        </p:tgtEl>
                                      </p:cBhvr>
                                    </p:animEffect>
                                  </p:childTnLst>
                                </p:cTn>
                              </p:par>
                            </p:childTnLst>
                          </p:cTn>
                        </p:par>
                        <p:par>
                          <p:cTn id="8" fill="hold">
                            <p:stCondLst>
                              <p:cond delay="1500"/>
                            </p:stCondLst>
                            <p:childTnLst>
                              <p:par>
                                <p:cTn id="9" presetID="31" presetClass="entr" presetSubtype="0" fill="hold" grpId="0" nodeType="afterEffect">
                                  <p:stCondLst>
                                    <p:cond delay="500"/>
                                  </p:stCondLst>
                                  <p:childTnLst>
                                    <p:set>
                                      <p:cBhvr>
                                        <p:cTn id="10" dur="1" fill="hold">
                                          <p:stCondLst>
                                            <p:cond delay="0"/>
                                          </p:stCondLst>
                                        </p:cTn>
                                        <p:tgtEl>
                                          <p:spTgt spid="10"/>
                                        </p:tgtEl>
                                        <p:attrNameLst>
                                          <p:attrName>style.visibility</p:attrName>
                                        </p:attrNameLst>
                                      </p:cBhvr>
                                      <p:to>
                                        <p:strVal val="visible"/>
                                      </p:to>
                                    </p:set>
                                    <p:anim calcmode="lin" valueType="num">
                                      <p:cBhvr>
                                        <p:cTn id="11" dur="1000" fill="hold"/>
                                        <p:tgtEl>
                                          <p:spTgt spid="10"/>
                                        </p:tgtEl>
                                        <p:attrNameLst>
                                          <p:attrName>ppt_w</p:attrName>
                                        </p:attrNameLst>
                                      </p:cBhvr>
                                      <p:tavLst>
                                        <p:tav tm="0">
                                          <p:val>
                                            <p:fltVal val="0"/>
                                          </p:val>
                                        </p:tav>
                                        <p:tav tm="100000">
                                          <p:val>
                                            <p:strVal val="#ppt_w"/>
                                          </p:val>
                                        </p:tav>
                                      </p:tavLst>
                                    </p:anim>
                                    <p:anim calcmode="lin" valueType="num">
                                      <p:cBhvr>
                                        <p:cTn id="12" dur="1000" fill="hold"/>
                                        <p:tgtEl>
                                          <p:spTgt spid="10"/>
                                        </p:tgtEl>
                                        <p:attrNameLst>
                                          <p:attrName>ppt_h</p:attrName>
                                        </p:attrNameLst>
                                      </p:cBhvr>
                                      <p:tavLst>
                                        <p:tav tm="0">
                                          <p:val>
                                            <p:fltVal val="0"/>
                                          </p:val>
                                        </p:tav>
                                        <p:tav tm="100000">
                                          <p:val>
                                            <p:strVal val="#ppt_h"/>
                                          </p:val>
                                        </p:tav>
                                      </p:tavLst>
                                    </p:anim>
                                    <p:anim calcmode="lin" valueType="num">
                                      <p:cBhvr>
                                        <p:cTn id="13" dur="1000" fill="hold"/>
                                        <p:tgtEl>
                                          <p:spTgt spid="10"/>
                                        </p:tgtEl>
                                        <p:attrNameLst>
                                          <p:attrName>style.rotation</p:attrName>
                                        </p:attrNameLst>
                                      </p:cBhvr>
                                      <p:tavLst>
                                        <p:tav tm="0">
                                          <p:val>
                                            <p:fltVal val="90"/>
                                          </p:val>
                                        </p:tav>
                                        <p:tav tm="100000">
                                          <p:val>
                                            <p:fltVal val="0"/>
                                          </p:val>
                                        </p:tav>
                                      </p:tavLst>
                                    </p:anim>
                                    <p:animEffect transition="in" filter="fade">
                                      <p:cBhvr>
                                        <p:cTn id="14" dur="1000"/>
                                        <p:tgtEl>
                                          <p:spTgt spid="10"/>
                                        </p:tgtEl>
                                      </p:cBhvr>
                                    </p:animEffect>
                                  </p:childTnLst>
                                </p:cTn>
                              </p:par>
                            </p:childTnLst>
                          </p:cTn>
                        </p:par>
                        <p:par>
                          <p:cTn id="15" fill="hold">
                            <p:stCondLst>
                              <p:cond delay="3000"/>
                            </p:stCondLst>
                            <p:childTnLst>
                              <p:par>
                                <p:cTn id="16" presetID="31" presetClass="entr" presetSubtype="0" fill="hold" grpId="0" nodeType="afterEffect">
                                  <p:stCondLst>
                                    <p:cond delay="500"/>
                                  </p:stCondLst>
                                  <p:childTnLst>
                                    <p:set>
                                      <p:cBhvr>
                                        <p:cTn id="17" dur="1" fill="hold">
                                          <p:stCondLst>
                                            <p:cond delay="0"/>
                                          </p:stCondLst>
                                        </p:cTn>
                                        <p:tgtEl>
                                          <p:spTgt spid="12"/>
                                        </p:tgtEl>
                                        <p:attrNameLst>
                                          <p:attrName>style.visibility</p:attrName>
                                        </p:attrNameLst>
                                      </p:cBhvr>
                                      <p:to>
                                        <p:strVal val="visible"/>
                                      </p:to>
                                    </p:set>
                                    <p:anim calcmode="lin" valueType="num">
                                      <p:cBhvr>
                                        <p:cTn id="18" dur="1000" fill="hold"/>
                                        <p:tgtEl>
                                          <p:spTgt spid="12"/>
                                        </p:tgtEl>
                                        <p:attrNameLst>
                                          <p:attrName>ppt_w</p:attrName>
                                        </p:attrNameLst>
                                      </p:cBhvr>
                                      <p:tavLst>
                                        <p:tav tm="0">
                                          <p:val>
                                            <p:fltVal val="0"/>
                                          </p:val>
                                        </p:tav>
                                        <p:tav tm="100000">
                                          <p:val>
                                            <p:strVal val="#ppt_w"/>
                                          </p:val>
                                        </p:tav>
                                      </p:tavLst>
                                    </p:anim>
                                    <p:anim calcmode="lin" valueType="num">
                                      <p:cBhvr>
                                        <p:cTn id="19" dur="1000" fill="hold"/>
                                        <p:tgtEl>
                                          <p:spTgt spid="12"/>
                                        </p:tgtEl>
                                        <p:attrNameLst>
                                          <p:attrName>ppt_h</p:attrName>
                                        </p:attrNameLst>
                                      </p:cBhvr>
                                      <p:tavLst>
                                        <p:tav tm="0">
                                          <p:val>
                                            <p:fltVal val="0"/>
                                          </p:val>
                                        </p:tav>
                                        <p:tav tm="100000">
                                          <p:val>
                                            <p:strVal val="#ppt_h"/>
                                          </p:val>
                                        </p:tav>
                                      </p:tavLst>
                                    </p:anim>
                                    <p:anim calcmode="lin" valueType="num">
                                      <p:cBhvr>
                                        <p:cTn id="20" dur="1000" fill="hold"/>
                                        <p:tgtEl>
                                          <p:spTgt spid="12"/>
                                        </p:tgtEl>
                                        <p:attrNameLst>
                                          <p:attrName>style.rotation</p:attrName>
                                        </p:attrNameLst>
                                      </p:cBhvr>
                                      <p:tavLst>
                                        <p:tav tm="0">
                                          <p:val>
                                            <p:fltVal val="90"/>
                                          </p:val>
                                        </p:tav>
                                        <p:tav tm="100000">
                                          <p:val>
                                            <p:fltVal val="0"/>
                                          </p:val>
                                        </p:tav>
                                      </p:tavLst>
                                    </p:anim>
                                    <p:animEffect transition="in" filter="fade">
                                      <p:cBhvr>
                                        <p:cTn id="21" dur="1000"/>
                                        <p:tgtEl>
                                          <p:spTgt spid="12"/>
                                        </p:tgtEl>
                                      </p:cBhvr>
                                    </p:animEffect>
                                  </p:childTnLst>
                                </p:cTn>
                              </p:par>
                            </p:childTnLst>
                          </p:cTn>
                        </p:par>
                        <p:par>
                          <p:cTn id="22" fill="hold">
                            <p:stCondLst>
                              <p:cond delay="4500"/>
                            </p:stCondLst>
                            <p:childTnLst>
                              <p:par>
                                <p:cTn id="23" presetID="22" presetClass="entr" presetSubtype="1" fill="hold" grpId="0"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up)">
                                      <p:cBhvr>
                                        <p:cTn id="25" dur="1000"/>
                                        <p:tgtEl>
                                          <p:spTgt spid="9"/>
                                        </p:tgtEl>
                                      </p:cBhvr>
                                    </p:animEffect>
                                  </p:childTnLst>
                                </p:cTn>
                              </p:par>
                              <p:par>
                                <p:cTn id="26" presetID="22" presetClass="entr" presetSubtype="1"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wipe(up)">
                                      <p:cBhvr>
                                        <p:cTn id="28" dur="1000"/>
                                        <p:tgtEl>
                                          <p:spTgt spid="11"/>
                                        </p:tgtEl>
                                      </p:cBhvr>
                                    </p:animEffect>
                                  </p:childTnLst>
                                </p:cTn>
                              </p:par>
                            </p:childTnLst>
                          </p:cTn>
                        </p:par>
                        <p:par>
                          <p:cTn id="29" fill="hold">
                            <p:stCondLst>
                              <p:cond delay="5500"/>
                            </p:stCondLst>
                            <p:childTnLst>
                              <p:par>
                                <p:cTn id="30" presetID="22" presetClass="entr" presetSubtype="8" fill="hold" nodeType="afterEffect">
                                  <p:stCondLst>
                                    <p:cond delay="500"/>
                                  </p:stCondLst>
                                  <p:childTnLst>
                                    <p:set>
                                      <p:cBhvr>
                                        <p:cTn id="31" dur="1" fill="hold">
                                          <p:stCondLst>
                                            <p:cond delay="0"/>
                                          </p:stCondLst>
                                        </p:cTn>
                                        <p:tgtEl>
                                          <p:spTgt spid="8">
                                            <p:txEl>
                                              <p:pRg st="1" end="1"/>
                                            </p:txEl>
                                          </p:spTgt>
                                        </p:tgtEl>
                                        <p:attrNameLst>
                                          <p:attrName>style.visibility</p:attrName>
                                        </p:attrNameLst>
                                      </p:cBhvr>
                                      <p:to>
                                        <p:strVal val="visible"/>
                                      </p:to>
                                    </p:set>
                                    <p:animEffect transition="in" filter="wipe(left)">
                                      <p:cBhvr>
                                        <p:cTn id="32" dur="10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P spid="11" grpId="0" animBg="1"/>
      <p:bldP spid="1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字幕 2">
            <a:extLst>
              <a:ext uri="{FF2B5EF4-FFF2-40B4-BE49-F238E27FC236}">
                <a16:creationId xmlns:a16="http://schemas.microsoft.com/office/drawing/2014/main" id="{E04F70B3-E74D-4F38-8B26-B9E684B11A7C}"/>
              </a:ext>
            </a:extLst>
          </p:cNvPr>
          <p:cNvSpPr txBox="1">
            <a:spLocks/>
          </p:cNvSpPr>
          <p:nvPr/>
        </p:nvSpPr>
        <p:spPr>
          <a:xfrm>
            <a:off x="1524000" y="1392738"/>
            <a:ext cx="9144000" cy="123532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3200" dirty="0">
                <a:latin typeface="HGS創英角ﾎﾟｯﾌﾟ体" panose="040B0A00000000000000" pitchFamily="50" charset="-128"/>
                <a:ea typeface="HGS創英角ﾎﾟｯﾌﾟ体" panose="040B0A00000000000000" pitchFamily="50" charset="-128"/>
              </a:rPr>
              <a:t>５．美容師につき、医師の診断書</a:t>
            </a:r>
            <a:endParaRPr lang="en-US" altLang="ja-JP" sz="3200" dirty="0">
              <a:latin typeface="HGS創英角ﾎﾟｯﾌﾟ体" panose="040B0A00000000000000" pitchFamily="50" charset="-128"/>
              <a:ea typeface="HGS創英角ﾎﾟｯﾌﾟ体" panose="040B0A00000000000000" pitchFamily="50" charset="-128"/>
            </a:endParaRPr>
          </a:p>
          <a:p>
            <a:pPr algn="l"/>
            <a:r>
              <a:rPr lang="ja-JP" altLang="en-US" sz="3200" dirty="0">
                <a:latin typeface="HGS創英角ﾎﾟｯﾌﾟ体" panose="040B0A00000000000000" pitchFamily="50" charset="-128"/>
                <a:ea typeface="HGS創英角ﾎﾟｯﾌﾟ体" panose="040B0A00000000000000" pitchFamily="50" charset="-128"/>
              </a:rPr>
              <a:t>　　（結核・皮膚疾患の記載必須）</a:t>
            </a:r>
          </a:p>
        </p:txBody>
      </p:sp>
      <p:sp>
        <p:nvSpPr>
          <p:cNvPr id="5" name="タイトル 1">
            <a:extLst>
              <a:ext uri="{FF2B5EF4-FFF2-40B4-BE49-F238E27FC236}">
                <a16:creationId xmlns:a16="http://schemas.microsoft.com/office/drawing/2014/main" id="{1AE8A917-A392-4B66-A60C-61B7D2E0F721}"/>
              </a:ext>
            </a:extLst>
          </p:cNvPr>
          <p:cNvSpPr txBox="1">
            <a:spLocks/>
          </p:cNvSpPr>
          <p:nvPr/>
        </p:nvSpPr>
        <p:spPr>
          <a:xfrm>
            <a:off x="2134070" y="215105"/>
            <a:ext cx="9144000" cy="117763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dirty="0">
                <a:latin typeface="HGS創英角ﾎﾟｯﾌﾟ体" panose="040B0A00000000000000" pitchFamily="50" charset="-128"/>
                <a:ea typeface="HGS創英角ﾎﾟｯﾌﾟ体" panose="040B0A00000000000000" pitchFamily="50" charset="-128"/>
              </a:rPr>
              <a:t>美容所開設の届出</a:t>
            </a:r>
            <a:r>
              <a:rPr lang="ja-JP" altLang="en-US" sz="3600" dirty="0">
                <a:latin typeface="HGS創英角ﾎﾟｯﾌﾟ体" panose="040B0A00000000000000" pitchFamily="50" charset="-128"/>
                <a:ea typeface="HGS創英角ﾎﾟｯﾌﾟ体" panose="040B0A00000000000000" pitchFamily="50" charset="-128"/>
              </a:rPr>
              <a:t>②</a:t>
            </a:r>
            <a:r>
              <a:rPr lang="en-US" altLang="ja-JP" dirty="0">
                <a:latin typeface="HGS創英角ﾎﾟｯﾌﾟ体" panose="040B0A00000000000000" pitchFamily="50" charset="-128"/>
                <a:ea typeface="HGS創英角ﾎﾟｯﾌﾟ体" panose="040B0A00000000000000" pitchFamily="50" charset="-128"/>
              </a:rPr>
              <a:t>-</a:t>
            </a:r>
            <a:r>
              <a:rPr lang="en-US" altLang="ja-JP" sz="3600" dirty="0">
                <a:latin typeface="HGS創英角ﾎﾟｯﾌﾟ体" panose="040B0A00000000000000" pitchFamily="50" charset="-128"/>
                <a:ea typeface="HGS創英角ﾎﾟｯﾌﾟ体" panose="040B0A00000000000000" pitchFamily="50" charset="-128"/>
              </a:rPr>
              <a:t>2【</a:t>
            </a:r>
            <a:r>
              <a:rPr lang="ja-JP" altLang="en-US" sz="3600" dirty="0">
                <a:latin typeface="HGS創英角ﾎﾟｯﾌﾟ体" panose="040B0A00000000000000" pitchFamily="50" charset="-128"/>
                <a:ea typeface="HGS創英角ﾎﾟｯﾌﾟ体" panose="040B0A00000000000000" pitchFamily="50" charset="-128"/>
              </a:rPr>
              <a:t>書類</a:t>
            </a:r>
            <a:r>
              <a:rPr lang="en-US" altLang="ja-JP" sz="3600" dirty="0">
                <a:latin typeface="HGS創英角ﾎﾟｯﾌﾟ体" panose="040B0A00000000000000" pitchFamily="50" charset="-128"/>
                <a:ea typeface="HGS創英角ﾎﾟｯﾌﾟ体" panose="040B0A00000000000000" pitchFamily="50" charset="-128"/>
              </a:rPr>
              <a:t>】</a:t>
            </a:r>
            <a:endParaRPr lang="ja-JP" altLang="en-US" sz="3600" dirty="0">
              <a:latin typeface="HGS創英角ﾎﾟｯﾌﾟ体" panose="040B0A00000000000000" pitchFamily="50" charset="-128"/>
              <a:ea typeface="HGS創英角ﾎﾟｯﾌﾟ体" panose="040B0A00000000000000" pitchFamily="50" charset="-128"/>
            </a:endParaRPr>
          </a:p>
        </p:txBody>
      </p:sp>
      <p:sp>
        <p:nvSpPr>
          <p:cNvPr id="6" name="字幕 2">
            <a:extLst>
              <a:ext uri="{FF2B5EF4-FFF2-40B4-BE49-F238E27FC236}">
                <a16:creationId xmlns:a16="http://schemas.microsoft.com/office/drawing/2014/main" id="{AB6B461D-1ABE-4B4C-B1F9-2E898C272419}"/>
              </a:ext>
            </a:extLst>
          </p:cNvPr>
          <p:cNvSpPr txBox="1">
            <a:spLocks/>
          </p:cNvSpPr>
          <p:nvPr/>
        </p:nvSpPr>
        <p:spPr>
          <a:xfrm>
            <a:off x="1524000" y="2821718"/>
            <a:ext cx="10512492" cy="109842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3200" dirty="0">
                <a:latin typeface="HGS創英角ﾎﾟｯﾌﾟ体" panose="040B0A00000000000000" pitchFamily="50" charset="-128"/>
                <a:ea typeface="HGS創英角ﾎﾟｯﾌﾟ体" panose="040B0A00000000000000" pitchFamily="50" charset="-128"/>
              </a:rPr>
              <a:t>６．美容師免許証又は免許証明書</a:t>
            </a:r>
            <a:r>
              <a:rPr lang="ja-JP" altLang="en-US" sz="3200" dirty="0">
                <a:solidFill>
                  <a:srgbClr val="FF0000"/>
                </a:solidFill>
                <a:latin typeface="HGS創英角ﾎﾟｯﾌﾟ体" panose="040B0A00000000000000" pitchFamily="50" charset="-128"/>
                <a:ea typeface="HGS創英角ﾎﾟｯﾌﾟ体" panose="040B0A00000000000000" pitchFamily="50" charset="-128"/>
              </a:rPr>
              <a:t>原本</a:t>
            </a:r>
            <a:r>
              <a:rPr lang="en-US" altLang="ja-JP" sz="3200" dirty="0">
                <a:solidFill>
                  <a:srgbClr val="FF0000"/>
                </a:solidFill>
                <a:latin typeface="HGS創英角ﾎﾟｯﾌﾟ体" panose="040B0A00000000000000" pitchFamily="50" charset="-128"/>
                <a:ea typeface="HGS創英角ﾎﾟｯﾌﾟ体" panose="040B0A00000000000000" pitchFamily="50" charset="-128"/>
              </a:rPr>
              <a:t>※</a:t>
            </a:r>
            <a:endParaRPr lang="ja-JP" altLang="en-US" sz="3200" dirty="0">
              <a:solidFill>
                <a:srgbClr val="FF0000"/>
              </a:solidFill>
              <a:latin typeface="HGS創英角ﾎﾟｯﾌﾟ体" panose="040B0A00000000000000" pitchFamily="50" charset="-128"/>
              <a:ea typeface="HGS創英角ﾎﾟｯﾌﾟ体" panose="040B0A00000000000000" pitchFamily="50" charset="-128"/>
            </a:endParaRPr>
          </a:p>
        </p:txBody>
      </p:sp>
      <p:sp>
        <p:nvSpPr>
          <p:cNvPr id="8" name="字幕 2">
            <a:extLst>
              <a:ext uri="{FF2B5EF4-FFF2-40B4-BE49-F238E27FC236}">
                <a16:creationId xmlns:a16="http://schemas.microsoft.com/office/drawing/2014/main" id="{0DAD81E7-F26F-4B78-9034-32C2EFEBF8C9}"/>
              </a:ext>
            </a:extLst>
          </p:cNvPr>
          <p:cNvSpPr txBox="1">
            <a:spLocks/>
          </p:cNvSpPr>
          <p:nvPr/>
        </p:nvSpPr>
        <p:spPr>
          <a:xfrm>
            <a:off x="1524000" y="4021231"/>
            <a:ext cx="10325878" cy="187504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3200" dirty="0">
                <a:latin typeface="HGS創英角ﾎﾟｯﾌﾟ体" panose="040B0A00000000000000" pitchFamily="50" charset="-128"/>
                <a:ea typeface="HGS創英角ﾎﾟｯﾌﾟ体" panose="040B0A00000000000000" pitchFamily="50" charset="-128"/>
              </a:rPr>
              <a:t>７．</a:t>
            </a:r>
            <a:r>
              <a:rPr lang="en-US" altLang="ja-JP" sz="3200" dirty="0">
                <a:latin typeface="HGS創英角ﾎﾟｯﾌﾟ体" panose="040B0A00000000000000" pitchFamily="50" charset="-128"/>
                <a:ea typeface="HGS創英角ﾎﾟｯﾌﾟ体" panose="040B0A00000000000000" pitchFamily="50" charset="-128"/>
              </a:rPr>
              <a:t>【</a:t>
            </a:r>
            <a:r>
              <a:rPr lang="ja-JP" altLang="en-US" sz="3200" dirty="0">
                <a:latin typeface="HGS創英角ﾎﾟｯﾌﾟ体" panose="040B0A00000000000000" pitchFamily="50" charset="-128"/>
                <a:ea typeface="HGS創英角ﾎﾟｯﾌﾟ体" panose="040B0A00000000000000" pitchFamily="50" charset="-128"/>
              </a:rPr>
              <a:t>美容師が複数従事する場合</a:t>
            </a:r>
            <a:r>
              <a:rPr lang="en-US" altLang="ja-JP" sz="3200" dirty="0">
                <a:latin typeface="HGS創英角ﾎﾟｯﾌﾟ体" panose="040B0A00000000000000" pitchFamily="50" charset="-128"/>
                <a:ea typeface="HGS創英角ﾎﾟｯﾌﾟ体" panose="040B0A00000000000000" pitchFamily="50" charset="-128"/>
              </a:rPr>
              <a:t>】</a:t>
            </a:r>
          </a:p>
          <a:p>
            <a:pPr algn="l"/>
            <a:r>
              <a:rPr lang="ja-JP" altLang="en-US" sz="3200" dirty="0">
                <a:latin typeface="HGS創英角ﾎﾟｯﾌﾟ体" panose="040B0A00000000000000" pitchFamily="50" charset="-128"/>
                <a:ea typeface="HGS創英角ﾎﾟｯﾌﾟ体" panose="040B0A00000000000000" pitchFamily="50" charset="-128"/>
              </a:rPr>
              <a:t>　　管理美容師資格認定講習会の</a:t>
            </a:r>
            <a:endParaRPr lang="en-US" altLang="ja-JP" sz="3200" dirty="0">
              <a:latin typeface="HGS創英角ﾎﾟｯﾌﾟ体" panose="040B0A00000000000000" pitchFamily="50" charset="-128"/>
              <a:ea typeface="HGS創英角ﾎﾟｯﾌﾟ体" panose="040B0A00000000000000" pitchFamily="50" charset="-128"/>
            </a:endParaRPr>
          </a:p>
          <a:p>
            <a:pPr algn="l"/>
            <a:r>
              <a:rPr lang="ja-JP" altLang="en-US" sz="3200" dirty="0">
                <a:latin typeface="HGS創英角ﾎﾟｯﾌﾟ体" panose="040B0A00000000000000" pitchFamily="50" charset="-128"/>
                <a:ea typeface="HGS創英角ﾎﾟｯﾌﾟ体" panose="040B0A00000000000000" pitchFamily="50" charset="-128"/>
              </a:rPr>
              <a:t>　　</a:t>
            </a:r>
            <a:r>
              <a:rPr lang="ja-JP" altLang="en-US" sz="3200" dirty="0">
                <a:solidFill>
                  <a:srgbClr val="FF0000"/>
                </a:solidFill>
                <a:latin typeface="HGS創英角ﾎﾟｯﾌﾟ体" panose="040B0A00000000000000" pitchFamily="50" charset="-128"/>
                <a:ea typeface="HGS創英角ﾎﾟｯﾌﾟ体" panose="040B0A00000000000000" pitchFamily="50" charset="-128"/>
              </a:rPr>
              <a:t>修了証書原本</a:t>
            </a:r>
            <a:r>
              <a:rPr lang="en-US" altLang="ja-JP" dirty="0">
                <a:solidFill>
                  <a:srgbClr val="FF0000"/>
                </a:solidFill>
                <a:latin typeface="HGS創英角ﾎﾟｯﾌﾟ体" panose="040B0A00000000000000" pitchFamily="50" charset="-128"/>
                <a:ea typeface="HGS創英角ﾎﾟｯﾌﾟ体" panose="040B0A00000000000000" pitchFamily="50" charset="-128"/>
              </a:rPr>
              <a:t>※</a:t>
            </a:r>
            <a:r>
              <a:rPr lang="ja-JP" altLang="en-US" sz="3200" dirty="0">
                <a:latin typeface="HGS創英角ﾎﾟｯﾌﾟ体" panose="040B0A00000000000000" pitchFamily="50" charset="-128"/>
                <a:ea typeface="HGS創英角ﾎﾟｯﾌﾟ体" panose="040B0A00000000000000" pitchFamily="50" charset="-128"/>
              </a:rPr>
              <a:t>とコピー</a:t>
            </a:r>
          </a:p>
        </p:txBody>
      </p:sp>
      <p:sp>
        <p:nvSpPr>
          <p:cNvPr id="7" name="字幕 2">
            <a:extLst>
              <a:ext uri="{FF2B5EF4-FFF2-40B4-BE49-F238E27FC236}">
                <a16:creationId xmlns:a16="http://schemas.microsoft.com/office/drawing/2014/main" id="{B7C97C48-5575-4EAB-96D3-90D7A7FD8C1E}"/>
              </a:ext>
            </a:extLst>
          </p:cNvPr>
          <p:cNvSpPr txBox="1">
            <a:spLocks/>
          </p:cNvSpPr>
          <p:nvPr/>
        </p:nvSpPr>
        <p:spPr>
          <a:xfrm>
            <a:off x="1821603" y="5925385"/>
            <a:ext cx="8180107" cy="56352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dirty="0">
                <a:solidFill>
                  <a:srgbClr val="FF0000"/>
                </a:solidFill>
                <a:latin typeface="HGS創英角ﾎﾟｯﾌﾟ体" panose="040B0A00000000000000" pitchFamily="50" charset="-128"/>
                <a:ea typeface="HGS創英角ﾎﾟｯﾌﾟ体" panose="040B0A00000000000000" pitchFamily="50" charset="-128"/>
              </a:rPr>
              <a:t>（</a:t>
            </a:r>
            <a:r>
              <a:rPr lang="en-US" altLang="ja-JP" dirty="0">
                <a:solidFill>
                  <a:srgbClr val="FF0000"/>
                </a:solidFill>
                <a:latin typeface="HGS創英角ﾎﾟｯﾌﾟ体" panose="040B0A00000000000000" pitchFamily="50" charset="-128"/>
                <a:ea typeface="HGS創英角ﾎﾟｯﾌﾟ体" panose="040B0A00000000000000" pitchFamily="50" charset="-128"/>
              </a:rPr>
              <a:t>※</a:t>
            </a:r>
            <a:r>
              <a:rPr lang="ja-JP" altLang="en-US" dirty="0">
                <a:solidFill>
                  <a:srgbClr val="FF0000"/>
                </a:solidFill>
                <a:latin typeface="HGS創英角ﾎﾟｯﾌﾟ体" panose="040B0A00000000000000" pitchFamily="50" charset="-128"/>
                <a:ea typeface="HGS創英角ﾎﾟｯﾌﾟ体" panose="040B0A00000000000000" pitchFamily="50" charset="-128"/>
              </a:rPr>
              <a:t>）</a:t>
            </a:r>
            <a:r>
              <a:rPr lang="ja-JP" altLang="en-US" sz="3200" dirty="0">
                <a:solidFill>
                  <a:srgbClr val="FF0000"/>
                </a:solidFill>
                <a:latin typeface="HGS創英角ﾎﾟｯﾌﾟ体" panose="040B0A00000000000000" pitchFamily="50" charset="-128"/>
                <a:ea typeface="HGS創英角ﾎﾟｯﾌﾟ体" panose="040B0A00000000000000" pitchFamily="50" charset="-128"/>
              </a:rPr>
              <a:t>印の書類は確認後返却します。</a:t>
            </a:r>
          </a:p>
        </p:txBody>
      </p:sp>
      <p:sp>
        <p:nvSpPr>
          <p:cNvPr id="9" name="字幕 2">
            <a:extLst>
              <a:ext uri="{FF2B5EF4-FFF2-40B4-BE49-F238E27FC236}">
                <a16:creationId xmlns:a16="http://schemas.microsoft.com/office/drawing/2014/main" id="{5743D577-F896-42B5-AEEA-222DD07DFA33}"/>
              </a:ext>
            </a:extLst>
          </p:cNvPr>
          <p:cNvSpPr txBox="1">
            <a:spLocks/>
          </p:cNvSpPr>
          <p:nvPr/>
        </p:nvSpPr>
        <p:spPr>
          <a:xfrm>
            <a:off x="1651922" y="3389071"/>
            <a:ext cx="9204764" cy="563529"/>
          </a:xfrm>
          <a:prstGeom prst="rect">
            <a:avLst/>
          </a:prstGeom>
        </p:spPr>
        <p:txBody>
          <a:bodyPr vert="horz" lIns="91440" tIns="45720" rIns="91440" bIns="45720" rtlCol="0">
            <a:normAutofit fontScale="85000" lnSpcReduction="10000"/>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3200" dirty="0">
                <a:solidFill>
                  <a:srgbClr val="00B0F0"/>
                </a:solidFill>
                <a:latin typeface="HGS創英角ﾎﾟｯﾌﾟ体" panose="040B0A00000000000000" pitchFamily="50" charset="-128"/>
                <a:ea typeface="HGS創英角ﾎﾟｯﾌﾟ体" panose="040B0A00000000000000" pitchFamily="50" charset="-128"/>
              </a:rPr>
              <a:t>　</a:t>
            </a:r>
            <a:r>
              <a:rPr lang="ja-JP" altLang="en-US" sz="3600" b="1" dirty="0">
                <a:solidFill>
                  <a:srgbClr val="00B0F0"/>
                </a:solidFill>
                <a:latin typeface="HGP創英角ﾎﾟｯﾌﾟ体" panose="040B0A00000000000000" pitchFamily="50" charset="-128"/>
                <a:ea typeface="HGP創英角ﾎﾟｯﾌﾟ体" panose="040B0A00000000000000" pitchFamily="50" charset="-128"/>
              </a:rPr>
              <a:t>㊟☞　</a:t>
            </a:r>
            <a:r>
              <a:rPr lang="ja-JP" altLang="en-US" sz="3200" dirty="0">
                <a:solidFill>
                  <a:srgbClr val="00B0F0"/>
                </a:solidFill>
                <a:latin typeface="HGS創英角ﾎﾟｯﾌﾟ体" panose="040B0A00000000000000" pitchFamily="50" charset="-128"/>
                <a:ea typeface="HGS創英角ﾎﾟｯﾌﾟ体" panose="040B0A00000000000000" pitchFamily="50" charset="-128"/>
              </a:rPr>
              <a:t>姓が変更された場合は別途手続きが必要です</a:t>
            </a:r>
          </a:p>
        </p:txBody>
      </p:sp>
      <p:sp>
        <p:nvSpPr>
          <p:cNvPr id="11" name="字幕 2">
            <a:extLst>
              <a:ext uri="{FF2B5EF4-FFF2-40B4-BE49-F238E27FC236}">
                <a16:creationId xmlns:a16="http://schemas.microsoft.com/office/drawing/2014/main" id="{31CC1320-E878-42C4-A737-BD1357993B60}"/>
              </a:ext>
            </a:extLst>
          </p:cNvPr>
          <p:cNvSpPr txBox="1">
            <a:spLocks/>
          </p:cNvSpPr>
          <p:nvPr/>
        </p:nvSpPr>
        <p:spPr>
          <a:xfrm>
            <a:off x="8226090" y="1482457"/>
            <a:ext cx="3301246" cy="94137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3200" dirty="0">
                <a:solidFill>
                  <a:srgbClr val="FF0000"/>
                </a:solidFill>
                <a:latin typeface="HGS創英角ﾎﾟｯﾌﾟ体" panose="040B0A00000000000000" pitchFamily="50" charset="-128"/>
                <a:ea typeface="HGS創英角ﾎﾟｯﾌﾟ体" panose="040B0A00000000000000" pitchFamily="50" charset="-128"/>
              </a:rPr>
              <a:t>＊発行より</a:t>
            </a:r>
            <a:r>
              <a:rPr lang="en-US" altLang="ja-JP" sz="3200" dirty="0">
                <a:solidFill>
                  <a:srgbClr val="FF0000"/>
                </a:solidFill>
                <a:latin typeface="HGS創英角ﾎﾟｯﾌﾟ体" panose="040B0A00000000000000" pitchFamily="50" charset="-128"/>
                <a:ea typeface="HGS創英角ﾎﾟｯﾌﾟ体" panose="040B0A00000000000000" pitchFamily="50" charset="-128"/>
              </a:rPr>
              <a:t>3</a:t>
            </a:r>
            <a:r>
              <a:rPr lang="ja-JP" altLang="en-US" sz="3200" dirty="0">
                <a:solidFill>
                  <a:srgbClr val="FF0000"/>
                </a:solidFill>
                <a:latin typeface="HGS創英角ﾎﾟｯﾌﾟ体" panose="040B0A00000000000000" pitchFamily="50" charset="-128"/>
                <a:ea typeface="HGS創英角ﾎﾟｯﾌﾟ体" panose="040B0A00000000000000" pitchFamily="50" charset="-128"/>
              </a:rPr>
              <a:t>か月　以内が望ましい</a:t>
            </a:r>
          </a:p>
        </p:txBody>
      </p:sp>
      <p:sp>
        <p:nvSpPr>
          <p:cNvPr id="10" name="字幕 2">
            <a:extLst>
              <a:ext uri="{FF2B5EF4-FFF2-40B4-BE49-F238E27FC236}">
                <a16:creationId xmlns:a16="http://schemas.microsoft.com/office/drawing/2014/main" id="{03A53509-E916-4F05-9535-2D18CA67BEBB}"/>
              </a:ext>
            </a:extLst>
          </p:cNvPr>
          <p:cNvSpPr txBox="1">
            <a:spLocks/>
          </p:cNvSpPr>
          <p:nvPr/>
        </p:nvSpPr>
        <p:spPr>
          <a:xfrm>
            <a:off x="10364141" y="6014136"/>
            <a:ext cx="1827859" cy="79098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rPr>
              <a:t>次に</a:t>
            </a:r>
            <a:endParaRPr lang="en-US" altLang="ja-JP"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endParaRPr>
          </a:p>
          <a:p>
            <a:r>
              <a:rPr lang="ja-JP" altLang="en-US"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rPr>
              <a:t>（クリック）</a:t>
            </a:r>
          </a:p>
        </p:txBody>
      </p:sp>
      <p:sp>
        <p:nvSpPr>
          <p:cNvPr id="13" name="字幕 2">
            <a:extLst>
              <a:ext uri="{FF2B5EF4-FFF2-40B4-BE49-F238E27FC236}">
                <a16:creationId xmlns:a16="http://schemas.microsoft.com/office/drawing/2014/main" id="{467220E3-B2BB-490E-8B8E-E8A28F83A125}"/>
              </a:ext>
            </a:extLst>
          </p:cNvPr>
          <p:cNvSpPr txBox="1">
            <a:spLocks/>
          </p:cNvSpPr>
          <p:nvPr/>
        </p:nvSpPr>
        <p:spPr>
          <a:xfrm>
            <a:off x="8225479" y="4113803"/>
            <a:ext cx="3966521" cy="60824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800" dirty="0">
                <a:solidFill>
                  <a:srgbClr val="0070C0"/>
                </a:solidFill>
                <a:latin typeface="HGS創英角ﾎﾟｯﾌﾟ体" panose="040B0A00000000000000" pitchFamily="50" charset="-128"/>
                <a:ea typeface="HGS創英角ﾎﾟｯﾌﾟ体" panose="040B0A00000000000000" pitchFamily="50" charset="-128"/>
              </a:rPr>
              <a:t>理美容師試験研修センターＨＰにリンクさせる</a:t>
            </a:r>
          </a:p>
        </p:txBody>
      </p:sp>
      <p:sp>
        <p:nvSpPr>
          <p:cNvPr id="2" name="正方形/長方形 1">
            <a:extLst>
              <a:ext uri="{FF2B5EF4-FFF2-40B4-BE49-F238E27FC236}">
                <a16:creationId xmlns:a16="http://schemas.microsoft.com/office/drawing/2014/main" id="{158F5011-4575-4B78-BFA9-92B9037658D4}"/>
              </a:ext>
            </a:extLst>
          </p:cNvPr>
          <p:cNvSpPr/>
          <p:nvPr/>
        </p:nvSpPr>
        <p:spPr>
          <a:xfrm>
            <a:off x="8226090" y="3807451"/>
            <a:ext cx="3416320" cy="369332"/>
          </a:xfrm>
          <a:prstGeom prst="rect">
            <a:avLst/>
          </a:prstGeom>
        </p:spPr>
        <p:txBody>
          <a:bodyPr wrap="none">
            <a:spAutoFit/>
          </a:bodyPr>
          <a:lstStyle/>
          <a:p>
            <a:r>
              <a:rPr lang="ja-JP" altLang="en-US" b="1" dirty="0">
                <a:solidFill>
                  <a:schemeClr val="accent1"/>
                </a:solidFill>
              </a:rPr>
              <a:t>各種免許申請手続きについて</a:t>
            </a:r>
          </a:p>
        </p:txBody>
      </p:sp>
      <p:sp>
        <p:nvSpPr>
          <p:cNvPr id="12" name="字幕 2">
            <a:extLst>
              <a:ext uri="{FF2B5EF4-FFF2-40B4-BE49-F238E27FC236}">
                <a16:creationId xmlns:a16="http://schemas.microsoft.com/office/drawing/2014/main" id="{B74E0F21-D5EB-4402-849A-ECF3E82955CF}"/>
              </a:ext>
            </a:extLst>
          </p:cNvPr>
          <p:cNvSpPr txBox="1">
            <a:spLocks/>
          </p:cNvSpPr>
          <p:nvPr/>
        </p:nvSpPr>
        <p:spPr>
          <a:xfrm>
            <a:off x="8341164" y="4700405"/>
            <a:ext cx="3186172" cy="41094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1600" dirty="0">
                <a:solidFill>
                  <a:srgbClr val="00B050"/>
                </a:solidFill>
                <a:latin typeface="HGS創英角ﾎﾟｯﾌﾟ体" panose="040B0A00000000000000" pitchFamily="50" charset="-128"/>
                <a:ea typeface="HGS創英角ﾎﾟｯﾌﾟ体" panose="040B0A00000000000000" pitchFamily="50" charset="-128"/>
              </a:rPr>
              <a:t>クリックで移動するようセット</a:t>
            </a:r>
          </a:p>
        </p:txBody>
      </p:sp>
    </p:spTree>
    <p:extLst>
      <p:ext uri="{BB962C8B-B14F-4D97-AF65-F5344CB8AC3E}">
        <p14:creationId xmlns:p14="http://schemas.microsoft.com/office/powerpoint/2010/main" val="3797171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0" nodeType="afterEffect">
                                  <p:stCondLst>
                                    <p:cond delay="500"/>
                                  </p:stCondLst>
                                  <p:childTnLst>
                                    <p:set>
                                      <p:cBhvr>
                                        <p:cTn id="6" dur="1" fill="hold">
                                          <p:stCondLst>
                                            <p:cond delay="0"/>
                                          </p:stCondLst>
                                        </p:cTn>
                                        <p:tgtEl>
                                          <p:spTgt spid="4"/>
                                        </p:tgtEl>
                                        <p:attrNameLst>
                                          <p:attrName>style.visibility</p:attrName>
                                        </p:attrNameLst>
                                      </p:cBhvr>
                                      <p:to>
                                        <p:strVal val="visible"/>
                                      </p:to>
                                    </p:set>
                                    <p:animEffect transition="in" filter="barn(outHorizontal)">
                                      <p:cBhvr>
                                        <p:cTn id="7" dur="1000"/>
                                        <p:tgtEl>
                                          <p:spTgt spid="4"/>
                                        </p:tgtEl>
                                      </p:cBhvr>
                                    </p:animEffect>
                                  </p:childTnLst>
                                </p:cTn>
                              </p:par>
                            </p:childTnLst>
                          </p:cTn>
                        </p:par>
                        <p:par>
                          <p:cTn id="8" fill="hold">
                            <p:stCondLst>
                              <p:cond delay="1500"/>
                            </p:stCondLst>
                            <p:childTnLst>
                              <p:par>
                                <p:cTn id="9" presetID="16" presetClass="entr" presetSubtype="42" fill="hold" grpId="0" nodeType="afterEffect">
                                  <p:stCondLst>
                                    <p:cond delay="1000"/>
                                  </p:stCondLst>
                                  <p:childTnLst>
                                    <p:set>
                                      <p:cBhvr>
                                        <p:cTn id="10" dur="1" fill="hold">
                                          <p:stCondLst>
                                            <p:cond delay="0"/>
                                          </p:stCondLst>
                                        </p:cTn>
                                        <p:tgtEl>
                                          <p:spTgt spid="11"/>
                                        </p:tgtEl>
                                        <p:attrNameLst>
                                          <p:attrName>style.visibility</p:attrName>
                                        </p:attrNameLst>
                                      </p:cBhvr>
                                      <p:to>
                                        <p:strVal val="visible"/>
                                      </p:to>
                                    </p:set>
                                    <p:animEffect transition="in" filter="barn(outHorizontal)">
                                      <p:cBhvr>
                                        <p:cTn id="11" dur="1000"/>
                                        <p:tgtEl>
                                          <p:spTgt spid="11"/>
                                        </p:tgtEl>
                                      </p:cBhvr>
                                    </p:animEffect>
                                  </p:childTnLst>
                                </p:cTn>
                              </p:par>
                            </p:childTnLst>
                          </p:cTn>
                        </p:par>
                        <p:par>
                          <p:cTn id="12" fill="hold">
                            <p:stCondLst>
                              <p:cond delay="3500"/>
                            </p:stCondLst>
                            <p:childTnLst>
                              <p:par>
                                <p:cTn id="13" presetID="16" presetClass="entr" presetSubtype="42" fill="hold" grpId="0" nodeType="afterEffect">
                                  <p:stCondLst>
                                    <p:cond delay="1000"/>
                                  </p:stCondLst>
                                  <p:childTnLst>
                                    <p:set>
                                      <p:cBhvr>
                                        <p:cTn id="14" dur="1" fill="hold">
                                          <p:stCondLst>
                                            <p:cond delay="0"/>
                                          </p:stCondLst>
                                        </p:cTn>
                                        <p:tgtEl>
                                          <p:spTgt spid="6"/>
                                        </p:tgtEl>
                                        <p:attrNameLst>
                                          <p:attrName>style.visibility</p:attrName>
                                        </p:attrNameLst>
                                      </p:cBhvr>
                                      <p:to>
                                        <p:strVal val="visible"/>
                                      </p:to>
                                    </p:set>
                                    <p:animEffect transition="in" filter="barn(outHorizontal)">
                                      <p:cBhvr>
                                        <p:cTn id="15" dur="1000"/>
                                        <p:tgtEl>
                                          <p:spTgt spid="6"/>
                                        </p:tgtEl>
                                      </p:cBhvr>
                                    </p:animEffect>
                                  </p:childTnLst>
                                </p:cTn>
                              </p:par>
                            </p:childTnLst>
                          </p:cTn>
                        </p:par>
                        <p:par>
                          <p:cTn id="16" fill="hold">
                            <p:stCondLst>
                              <p:cond delay="5500"/>
                            </p:stCondLst>
                            <p:childTnLst>
                              <p:par>
                                <p:cTn id="17" presetID="16" presetClass="entr" presetSubtype="42" fill="hold" grpId="0" nodeType="afterEffect">
                                  <p:stCondLst>
                                    <p:cond delay="1000"/>
                                  </p:stCondLst>
                                  <p:childTnLst>
                                    <p:set>
                                      <p:cBhvr>
                                        <p:cTn id="18" dur="1" fill="hold">
                                          <p:stCondLst>
                                            <p:cond delay="0"/>
                                          </p:stCondLst>
                                        </p:cTn>
                                        <p:tgtEl>
                                          <p:spTgt spid="9"/>
                                        </p:tgtEl>
                                        <p:attrNameLst>
                                          <p:attrName>style.visibility</p:attrName>
                                        </p:attrNameLst>
                                      </p:cBhvr>
                                      <p:to>
                                        <p:strVal val="visible"/>
                                      </p:to>
                                    </p:set>
                                    <p:animEffect transition="in" filter="barn(outHorizontal)">
                                      <p:cBhvr>
                                        <p:cTn id="19" dur="1000"/>
                                        <p:tgtEl>
                                          <p:spTgt spid="9"/>
                                        </p:tgtEl>
                                      </p:cBhvr>
                                    </p:animEffect>
                                  </p:childTnLst>
                                </p:cTn>
                              </p:par>
                            </p:childTnLst>
                          </p:cTn>
                        </p:par>
                        <p:par>
                          <p:cTn id="20" fill="hold">
                            <p:stCondLst>
                              <p:cond delay="7500"/>
                            </p:stCondLst>
                            <p:childTnLst>
                              <p:par>
                                <p:cTn id="21" presetID="10" presetClass="entr" presetSubtype="0" fill="hold" grpId="0" nodeType="after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fade">
                                      <p:cBhvr>
                                        <p:cTn id="23" dur="500"/>
                                        <p:tgtEl>
                                          <p:spTgt spid="2"/>
                                        </p:tgtEl>
                                      </p:cBhvr>
                                    </p:animEffect>
                                  </p:childTnLst>
                                </p:cTn>
                              </p:par>
                            </p:childTnLst>
                          </p:cTn>
                        </p:par>
                        <p:par>
                          <p:cTn id="24" fill="hold">
                            <p:stCondLst>
                              <p:cond delay="8000"/>
                            </p:stCondLst>
                            <p:childTnLst>
                              <p:par>
                                <p:cTn id="25" presetID="16" presetClass="entr" presetSubtype="42"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barn(outHorizontal)">
                                      <p:cBhvr>
                                        <p:cTn id="27" dur="1000"/>
                                        <p:tgtEl>
                                          <p:spTgt spid="13"/>
                                        </p:tgtEl>
                                      </p:cBhvr>
                                    </p:animEffect>
                                  </p:childTnLst>
                                </p:cTn>
                              </p:par>
                              <p:par>
                                <p:cTn id="28" presetID="16" presetClass="entr" presetSubtype="42" fill="hold" grpId="0" nodeType="with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barn(outHorizontal)">
                                      <p:cBhvr>
                                        <p:cTn id="30" dur="1000"/>
                                        <p:tgtEl>
                                          <p:spTgt spid="12"/>
                                        </p:tgtEl>
                                      </p:cBhvr>
                                    </p:animEffect>
                                  </p:childTnLst>
                                </p:cTn>
                              </p:par>
                            </p:childTnLst>
                          </p:cTn>
                        </p:par>
                        <p:par>
                          <p:cTn id="31" fill="hold">
                            <p:stCondLst>
                              <p:cond delay="9000"/>
                            </p:stCondLst>
                            <p:childTnLst>
                              <p:par>
                                <p:cTn id="32" presetID="14" presetClass="entr" presetSubtype="10" fill="hold" grpId="0" nodeType="afterEffect">
                                  <p:stCondLst>
                                    <p:cond delay="1000"/>
                                  </p:stCondLst>
                                  <p:childTnLst>
                                    <p:set>
                                      <p:cBhvr>
                                        <p:cTn id="33" dur="1" fill="hold">
                                          <p:stCondLst>
                                            <p:cond delay="0"/>
                                          </p:stCondLst>
                                        </p:cTn>
                                        <p:tgtEl>
                                          <p:spTgt spid="8"/>
                                        </p:tgtEl>
                                        <p:attrNameLst>
                                          <p:attrName>style.visibility</p:attrName>
                                        </p:attrNameLst>
                                      </p:cBhvr>
                                      <p:to>
                                        <p:strVal val="visible"/>
                                      </p:to>
                                    </p:set>
                                    <p:animEffect transition="in" filter="randombar(horizontal)">
                                      <p:cBhvr>
                                        <p:cTn id="34" dur="1000"/>
                                        <p:tgtEl>
                                          <p:spTgt spid="8"/>
                                        </p:tgtEl>
                                      </p:cBhvr>
                                    </p:animEffect>
                                  </p:childTnLst>
                                </p:cTn>
                              </p:par>
                            </p:childTnLst>
                          </p:cTn>
                        </p:par>
                        <p:par>
                          <p:cTn id="35" fill="hold">
                            <p:stCondLst>
                              <p:cond delay="11000"/>
                            </p:stCondLst>
                            <p:childTnLst>
                              <p:par>
                                <p:cTn id="36" presetID="16" presetClass="entr" presetSubtype="42" fill="hold" grpId="0" nodeType="afterEffect">
                                  <p:stCondLst>
                                    <p:cond delay="1500"/>
                                  </p:stCondLst>
                                  <p:childTnLst>
                                    <p:set>
                                      <p:cBhvr>
                                        <p:cTn id="37" dur="1" fill="hold">
                                          <p:stCondLst>
                                            <p:cond delay="0"/>
                                          </p:stCondLst>
                                        </p:cTn>
                                        <p:tgtEl>
                                          <p:spTgt spid="7"/>
                                        </p:tgtEl>
                                        <p:attrNameLst>
                                          <p:attrName>style.visibility</p:attrName>
                                        </p:attrNameLst>
                                      </p:cBhvr>
                                      <p:to>
                                        <p:strVal val="visible"/>
                                      </p:to>
                                    </p:set>
                                    <p:animEffect transition="in" filter="barn(outHorizontal)">
                                      <p:cBhvr>
                                        <p:cTn id="38" dur="1000"/>
                                        <p:tgtEl>
                                          <p:spTgt spid="7"/>
                                        </p:tgtEl>
                                      </p:cBhvr>
                                    </p:animEffect>
                                  </p:childTnLst>
                                </p:cTn>
                              </p:par>
                            </p:childTnLst>
                          </p:cTn>
                        </p:par>
                        <p:par>
                          <p:cTn id="39" fill="hold">
                            <p:stCondLst>
                              <p:cond delay="13500"/>
                            </p:stCondLst>
                            <p:childTnLst>
                              <p:par>
                                <p:cTn id="40" presetID="16" presetClass="entr" presetSubtype="42" fill="hold" grpId="0" nodeType="afterEffect">
                                  <p:stCondLst>
                                    <p:cond delay="1000"/>
                                  </p:stCondLst>
                                  <p:childTnLst>
                                    <p:set>
                                      <p:cBhvr>
                                        <p:cTn id="41" dur="1" fill="hold">
                                          <p:stCondLst>
                                            <p:cond delay="0"/>
                                          </p:stCondLst>
                                        </p:cTn>
                                        <p:tgtEl>
                                          <p:spTgt spid="10"/>
                                        </p:tgtEl>
                                        <p:attrNameLst>
                                          <p:attrName>style.visibility</p:attrName>
                                        </p:attrNameLst>
                                      </p:cBhvr>
                                      <p:to>
                                        <p:strVal val="visible"/>
                                      </p:to>
                                    </p:set>
                                    <p:animEffect transition="in" filter="barn(outHorizontal)">
                                      <p:cBhvr>
                                        <p:cTn id="42"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P spid="7" grpId="0"/>
      <p:bldP spid="9" grpId="0"/>
      <p:bldP spid="11" grpId="0"/>
      <p:bldP spid="10" grpId="0"/>
      <p:bldP spid="13" grpId="0"/>
      <p:bldP spid="2"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5804441F-7AB4-41FD-970E-A04ACF692AFD}"/>
              </a:ext>
            </a:extLst>
          </p:cNvPr>
          <p:cNvSpPr txBox="1">
            <a:spLocks/>
          </p:cNvSpPr>
          <p:nvPr/>
        </p:nvSpPr>
        <p:spPr>
          <a:xfrm>
            <a:off x="1696347" y="168820"/>
            <a:ext cx="9144000" cy="117763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dirty="0">
                <a:latin typeface="HGS創英角ﾎﾟｯﾌﾟ体" panose="040B0A00000000000000" pitchFamily="50" charset="-128"/>
                <a:ea typeface="HGS創英角ﾎﾟｯﾌﾟ体" panose="040B0A00000000000000" pitchFamily="50" charset="-128"/>
              </a:rPr>
              <a:t>美容所開設の届出</a:t>
            </a:r>
            <a:r>
              <a:rPr lang="ja-JP" altLang="en-US" sz="3600" dirty="0">
                <a:latin typeface="HGS創英角ﾎﾟｯﾌﾟ体" panose="040B0A00000000000000" pitchFamily="50" charset="-128"/>
                <a:ea typeface="HGS創英角ﾎﾟｯﾌﾟ体" panose="040B0A00000000000000" pitchFamily="50" charset="-128"/>
              </a:rPr>
              <a:t>②</a:t>
            </a:r>
            <a:r>
              <a:rPr lang="en-US" altLang="ja-JP" sz="3600" dirty="0">
                <a:latin typeface="HGS創英角ﾎﾟｯﾌﾟ体" panose="040B0A00000000000000" pitchFamily="50" charset="-128"/>
                <a:ea typeface="HGS創英角ﾎﾟｯﾌﾟ体" panose="040B0A00000000000000" pitchFamily="50" charset="-128"/>
              </a:rPr>
              <a:t>-3【</a:t>
            </a:r>
            <a:r>
              <a:rPr lang="ja-JP" altLang="en-US" sz="3600" dirty="0">
                <a:latin typeface="HGS創英角ﾎﾟｯﾌﾟ体" panose="040B0A00000000000000" pitchFamily="50" charset="-128"/>
                <a:ea typeface="HGS創英角ﾎﾟｯﾌﾟ体" panose="040B0A00000000000000" pitchFamily="50" charset="-128"/>
              </a:rPr>
              <a:t>書類等</a:t>
            </a:r>
            <a:r>
              <a:rPr lang="en-US" altLang="ja-JP" sz="3600" dirty="0">
                <a:latin typeface="HGS創英角ﾎﾟｯﾌﾟ体" panose="040B0A00000000000000" pitchFamily="50" charset="-128"/>
                <a:ea typeface="HGS創英角ﾎﾟｯﾌﾟ体" panose="040B0A00000000000000" pitchFamily="50" charset="-128"/>
              </a:rPr>
              <a:t>】</a:t>
            </a:r>
            <a:endParaRPr lang="ja-JP" altLang="en-US" sz="3600" dirty="0">
              <a:latin typeface="HGS創英角ﾎﾟｯﾌﾟ体" panose="040B0A00000000000000" pitchFamily="50" charset="-128"/>
              <a:ea typeface="HGS創英角ﾎﾟｯﾌﾟ体" panose="040B0A00000000000000" pitchFamily="50" charset="-128"/>
            </a:endParaRPr>
          </a:p>
        </p:txBody>
      </p:sp>
      <p:sp>
        <p:nvSpPr>
          <p:cNvPr id="5" name="字幕 2">
            <a:extLst>
              <a:ext uri="{FF2B5EF4-FFF2-40B4-BE49-F238E27FC236}">
                <a16:creationId xmlns:a16="http://schemas.microsoft.com/office/drawing/2014/main" id="{CCA35539-D36E-4525-A3DA-81C063B80315}"/>
              </a:ext>
            </a:extLst>
          </p:cNvPr>
          <p:cNvSpPr txBox="1">
            <a:spLocks/>
          </p:cNvSpPr>
          <p:nvPr/>
        </p:nvSpPr>
        <p:spPr>
          <a:xfrm>
            <a:off x="1696347" y="1568164"/>
            <a:ext cx="9144000" cy="117763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3200" dirty="0">
                <a:latin typeface="HGS創英角ﾎﾟｯﾌﾟ体" panose="040B0A00000000000000" pitchFamily="50" charset="-128"/>
                <a:ea typeface="HGS創英角ﾎﾟｯﾌﾟ体" panose="040B0A00000000000000" pitchFamily="50" charset="-128"/>
              </a:rPr>
              <a:t>８．</a:t>
            </a:r>
            <a:r>
              <a:rPr lang="en-US" altLang="ja-JP" sz="3200" dirty="0">
                <a:latin typeface="HGS創英角ﾎﾟｯﾌﾟ体" panose="040B0A00000000000000" pitchFamily="50" charset="-128"/>
                <a:ea typeface="HGS創英角ﾎﾟｯﾌﾟ体" panose="040B0A00000000000000" pitchFamily="50" charset="-128"/>
              </a:rPr>
              <a:t>【</a:t>
            </a:r>
            <a:r>
              <a:rPr lang="ja-JP" altLang="en-US" sz="3200" dirty="0">
                <a:latin typeface="HGS創英角ﾎﾟｯﾌﾟ体" panose="040B0A00000000000000" pitchFamily="50" charset="-128"/>
                <a:ea typeface="HGS創英角ﾎﾟｯﾌﾟ体" panose="040B0A00000000000000" pitchFamily="50" charset="-128"/>
              </a:rPr>
              <a:t>開設者が外国籍の場合</a:t>
            </a:r>
            <a:r>
              <a:rPr lang="en-US" altLang="ja-JP" sz="3200" dirty="0">
                <a:latin typeface="HGS創英角ﾎﾟｯﾌﾟ体" panose="040B0A00000000000000" pitchFamily="50" charset="-128"/>
                <a:ea typeface="HGS創英角ﾎﾟｯﾌﾟ体" panose="040B0A00000000000000" pitchFamily="50" charset="-128"/>
              </a:rPr>
              <a:t>】</a:t>
            </a:r>
          </a:p>
          <a:p>
            <a:pPr algn="l"/>
            <a:r>
              <a:rPr lang="ja-JP" altLang="en-US" sz="3200" dirty="0">
                <a:latin typeface="HGS創英角ﾎﾟｯﾌﾟ体" panose="040B0A00000000000000" pitchFamily="50" charset="-128"/>
                <a:ea typeface="HGS創英角ﾎﾟｯﾌﾟ体" panose="040B0A00000000000000" pitchFamily="50" charset="-128"/>
              </a:rPr>
              <a:t>　　国籍等を記載した</a:t>
            </a:r>
            <a:r>
              <a:rPr lang="en-US" altLang="ja-JP" sz="3200" dirty="0">
                <a:solidFill>
                  <a:srgbClr val="FF0000"/>
                </a:solidFill>
                <a:latin typeface="HGS創英角ﾎﾟｯﾌﾟ体" panose="040B0A00000000000000" pitchFamily="50" charset="-128"/>
                <a:ea typeface="HGS創英角ﾎﾟｯﾌﾟ体" panose="040B0A00000000000000" pitchFamily="50" charset="-128"/>
              </a:rPr>
              <a:t>『</a:t>
            </a:r>
            <a:r>
              <a:rPr lang="ja-JP" altLang="en-US" sz="3200" dirty="0">
                <a:solidFill>
                  <a:srgbClr val="FF0000"/>
                </a:solidFill>
                <a:latin typeface="HGS創英角ﾎﾟｯﾌﾟ体" panose="040B0A00000000000000" pitchFamily="50" charset="-128"/>
                <a:ea typeface="HGS創英角ﾎﾟｯﾌﾟ体" panose="040B0A00000000000000" pitchFamily="50" charset="-128"/>
              </a:rPr>
              <a:t>住民票の写し</a:t>
            </a:r>
            <a:r>
              <a:rPr lang="en-US" altLang="ja-JP" sz="3200" dirty="0">
                <a:solidFill>
                  <a:srgbClr val="FF0000"/>
                </a:solidFill>
                <a:latin typeface="HGS創英角ﾎﾟｯﾌﾟ体" panose="040B0A00000000000000" pitchFamily="50" charset="-128"/>
                <a:ea typeface="HGS創英角ﾎﾟｯﾌﾟ体" panose="040B0A00000000000000" pitchFamily="50" charset="-128"/>
              </a:rPr>
              <a:t>』</a:t>
            </a:r>
            <a:endParaRPr lang="ja-JP" altLang="en-US" sz="3200" dirty="0">
              <a:solidFill>
                <a:srgbClr val="FF0000"/>
              </a:solidFill>
              <a:latin typeface="HGS創英角ﾎﾟｯﾌﾟ体" panose="040B0A00000000000000" pitchFamily="50" charset="-128"/>
              <a:ea typeface="HGS創英角ﾎﾟｯﾌﾟ体" panose="040B0A00000000000000" pitchFamily="50" charset="-128"/>
            </a:endParaRPr>
          </a:p>
        </p:txBody>
      </p:sp>
      <p:sp>
        <p:nvSpPr>
          <p:cNvPr id="6" name="字幕 2">
            <a:extLst>
              <a:ext uri="{FF2B5EF4-FFF2-40B4-BE49-F238E27FC236}">
                <a16:creationId xmlns:a16="http://schemas.microsoft.com/office/drawing/2014/main" id="{D68E665C-DA52-4A7D-9319-991325278BCA}"/>
              </a:ext>
            </a:extLst>
          </p:cNvPr>
          <p:cNvSpPr txBox="1">
            <a:spLocks/>
          </p:cNvSpPr>
          <p:nvPr/>
        </p:nvSpPr>
        <p:spPr>
          <a:xfrm>
            <a:off x="1696347" y="3033287"/>
            <a:ext cx="10075168" cy="173374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3200" dirty="0">
                <a:latin typeface="HGS創英角ﾎﾟｯﾌﾟ体" panose="040B0A00000000000000" pitchFamily="50" charset="-128"/>
                <a:ea typeface="HGS創英角ﾎﾟｯﾌﾟ体" panose="040B0A00000000000000" pitchFamily="50" charset="-128"/>
              </a:rPr>
              <a:t>９．</a:t>
            </a:r>
            <a:r>
              <a:rPr lang="en-US" altLang="ja-JP" sz="3200" dirty="0">
                <a:latin typeface="HGS創英角ﾎﾟｯﾌﾟ体" panose="040B0A00000000000000" pitchFamily="50" charset="-128"/>
                <a:ea typeface="HGS創英角ﾎﾟｯﾌﾟ体" panose="040B0A00000000000000" pitchFamily="50" charset="-128"/>
              </a:rPr>
              <a:t>【</a:t>
            </a:r>
            <a:r>
              <a:rPr lang="ja-JP" altLang="en-US" sz="3200" dirty="0">
                <a:latin typeface="HGS創英角ﾎﾟｯﾌﾟ体" panose="040B0A00000000000000" pitchFamily="50" charset="-128"/>
                <a:ea typeface="HGS創英角ﾎﾟｯﾌﾟ体" panose="040B0A00000000000000" pitchFamily="50" charset="-128"/>
              </a:rPr>
              <a:t>開設者が法人の場合</a:t>
            </a:r>
            <a:r>
              <a:rPr lang="en-US" altLang="ja-JP" sz="3200" dirty="0">
                <a:latin typeface="HGS創英角ﾎﾟｯﾌﾟ体" panose="040B0A00000000000000" pitchFamily="50" charset="-128"/>
                <a:ea typeface="HGS創英角ﾎﾟｯﾌﾟ体" panose="040B0A00000000000000" pitchFamily="50" charset="-128"/>
              </a:rPr>
              <a:t>】</a:t>
            </a:r>
          </a:p>
          <a:p>
            <a:pPr algn="l"/>
            <a:r>
              <a:rPr lang="ja-JP" altLang="en-US" sz="3200" dirty="0">
                <a:latin typeface="HGS創英角ﾎﾟｯﾌﾟ体" panose="040B0A00000000000000" pitchFamily="50" charset="-128"/>
                <a:ea typeface="HGS創英角ﾎﾟｯﾌﾟ体" panose="040B0A00000000000000" pitchFamily="50" charset="-128"/>
              </a:rPr>
              <a:t>　　登記事項証明書</a:t>
            </a:r>
            <a:r>
              <a:rPr lang="ja-JP" altLang="en-US" sz="3200" dirty="0">
                <a:solidFill>
                  <a:srgbClr val="FF0000"/>
                </a:solidFill>
                <a:latin typeface="HGS創英角ﾎﾟｯﾌﾟ体" panose="040B0A00000000000000" pitchFamily="50" charset="-128"/>
                <a:ea typeface="HGS創英角ﾎﾟｯﾌﾟ体" panose="040B0A00000000000000" pitchFamily="50" charset="-128"/>
              </a:rPr>
              <a:t>原本</a:t>
            </a:r>
            <a:endParaRPr lang="en-US" altLang="ja-JP" sz="3200" dirty="0">
              <a:solidFill>
                <a:srgbClr val="FF0000"/>
              </a:solidFill>
              <a:latin typeface="HGS創英角ﾎﾟｯﾌﾟ体" panose="040B0A00000000000000" pitchFamily="50" charset="-128"/>
              <a:ea typeface="HGS創英角ﾎﾟｯﾌﾟ体" panose="040B0A00000000000000" pitchFamily="50" charset="-128"/>
            </a:endParaRPr>
          </a:p>
          <a:p>
            <a:pPr algn="l"/>
            <a:r>
              <a:rPr lang="ja-JP" altLang="en-US" sz="3200" dirty="0">
                <a:latin typeface="HGS創英角ﾎﾟｯﾌﾟ体" panose="040B0A00000000000000" pitchFamily="50" charset="-128"/>
                <a:ea typeface="HGS創英角ﾎﾟｯﾌﾟ体" panose="040B0A00000000000000" pitchFamily="50" charset="-128"/>
              </a:rPr>
              <a:t>　　（複写でも可：要原本確認）</a:t>
            </a:r>
            <a:endParaRPr lang="en-US" altLang="ja-JP" sz="3200" dirty="0">
              <a:latin typeface="HGS創英角ﾎﾟｯﾌﾟ体" panose="040B0A00000000000000" pitchFamily="50" charset="-128"/>
              <a:ea typeface="HGS創英角ﾎﾟｯﾌﾟ体" panose="040B0A00000000000000" pitchFamily="50" charset="-128"/>
            </a:endParaRPr>
          </a:p>
          <a:p>
            <a:pPr algn="l"/>
            <a:r>
              <a:rPr lang="ja-JP" altLang="en-US" sz="3200" dirty="0">
                <a:latin typeface="HGS創英角ﾎﾟｯﾌﾟ体" panose="040B0A00000000000000" pitchFamily="50" charset="-128"/>
                <a:ea typeface="HGS創英角ﾎﾟｯﾌﾟ体" panose="040B0A00000000000000" pitchFamily="50" charset="-128"/>
              </a:rPr>
              <a:t>　　</a:t>
            </a:r>
            <a:r>
              <a:rPr lang="ja-JP" altLang="en-US" sz="3200" dirty="0">
                <a:solidFill>
                  <a:schemeClr val="bg1"/>
                </a:solidFill>
                <a:latin typeface="HGS創英角ﾎﾟｯﾌﾟ体" panose="040B0A00000000000000" pitchFamily="50" charset="-128"/>
                <a:ea typeface="HGS創英角ﾎﾟｯﾌﾟ体" panose="040B0A00000000000000" pitchFamily="50" charset="-128"/>
              </a:rPr>
              <a:t>（複写でも可）</a:t>
            </a:r>
            <a:endParaRPr lang="en-US" altLang="ja-JP" sz="3200" dirty="0">
              <a:solidFill>
                <a:schemeClr val="bg1"/>
              </a:solidFill>
              <a:latin typeface="HGS創英角ﾎﾟｯﾌﾟ体" panose="040B0A00000000000000" pitchFamily="50" charset="-128"/>
              <a:ea typeface="HGS創英角ﾎﾟｯﾌﾟ体" panose="040B0A00000000000000" pitchFamily="50" charset="-128"/>
            </a:endParaRPr>
          </a:p>
          <a:p>
            <a:pPr algn="l"/>
            <a:endParaRPr lang="ja-JP" altLang="en-US" sz="3200" dirty="0">
              <a:latin typeface="HGS創英角ﾎﾟｯﾌﾟ体" panose="040B0A00000000000000" pitchFamily="50" charset="-128"/>
              <a:ea typeface="HGS創英角ﾎﾟｯﾌﾟ体" panose="040B0A00000000000000" pitchFamily="50" charset="-128"/>
            </a:endParaRPr>
          </a:p>
        </p:txBody>
      </p:sp>
      <p:sp>
        <p:nvSpPr>
          <p:cNvPr id="7" name="字幕 2">
            <a:extLst>
              <a:ext uri="{FF2B5EF4-FFF2-40B4-BE49-F238E27FC236}">
                <a16:creationId xmlns:a16="http://schemas.microsoft.com/office/drawing/2014/main" id="{5B6D56A9-DF90-406C-9224-E3A98B88380B}"/>
              </a:ext>
            </a:extLst>
          </p:cNvPr>
          <p:cNvSpPr txBox="1">
            <a:spLocks/>
          </p:cNvSpPr>
          <p:nvPr/>
        </p:nvSpPr>
        <p:spPr>
          <a:xfrm>
            <a:off x="1696347" y="5109352"/>
            <a:ext cx="9787277" cy="135344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en-US" altLang="ja-JP" sz="3200" dirty="0">
                <a:latin typeface="HGS創英角ﾎﾟｯﾌﾟ体" panose="040B0A00000000000000" pitchFamily="50" charset="-128"/>
                <a:ea typeface="HGS創英角ﾎﾟｯﾌﾟ体" panose="040B0A00000000000000" pitchFamily="50" charset="-128"/>
              </a:rPr>
              <a:t>10</a:t>
            </a:r>
            <a:r>
              <a:rPr lang="ja-JP" altLang="en-US" sz="3200" dirty="0">
                <a:latin typeface="HGS創英角ﾎﾟｯﾌﾟ体" panose="040B0A00000000000000" pitchFamily="50" charset="-128"/>
                <a:ea typeface="HGS創英角ﾎﾟｯﾌﾟ体" panose="040B0A00000000000000" pitchFamily="50" charset="-128"/>
              </a:rPr>
              <a:t>．手数料　１７</a:t>
            </a:r>
            <a:r>
              <a:rPr lang="en-US" altLang="ja-JP" sz="3200" dirty="0">
                <a:latin typeface="HGS創英角ﾎﾟｯﾌﾟ体" panose="040B0A00000000000000" pitchFamily="50" charset="-128"/>
                <a:ea typeface="HGS創英角ﾎﾟｯﾌﾟ体" panose="040B0A00000000000000" pitchFamily="50" charset="-128"/>
              </a:rPr>
              <a:t>,</a:t>
            </a:r>
            <a:r>
              <a:rPr lang="ja-JP" altLang="en-US" sz="3200" dirty="0">
                <a:latin typeface="HGS創英角ﾎﾟｯﾌﾟ体" panose="040B0A00000000000000" pitchFamily="50" charset="-128"/>
                <a:ea typeface="HGS創英角ﾎﾟｯﾌﾟ体" panose="040B0A00000000000000" pitchFamily="50" charset="-128"/>
              </a:rPr>
              <a:t>０００円（現金のみ）</a:t>
            </a:r>
            <a:endParaRPr lang="en-US" altLang="ja-JP" sz="3200" dirty="0">
              <a:latin typeface="HGS創英角ﾎﾟｯﾌﾟ体" panose="040B0A00000000000000" pitchFamily="50" charset="-128"/>
              <a:ea typeface="HGS創英角ﾎﾟｯﾌﾟ体" panose="040B0A00000000000000" pitchFamily="50" charset="-128"/>
            </a:endParaRPr>
          </a:p>
          <a:p>
            <a:pPr algn="l"/>
            <a:r>
              <a:rPr lang="ja-JP" altLang="en-US" sz="3200" dirty="0">
                <a:latin typeface="HGS創英角ﾎﾟｯﾌﾟ体" panose="040B0A00000000000000" pitchFamily="50" charset="-128"/>
                <a:ea typeface="HGS創英角ﾎﾟｯﾌﾟ体" panose="040B0A00000000000000" pitchFamily="50" charset="-128"/>
              </a:rPr>
              <a:t>　　　</a:t>
            </a:r>
            <a:r>
              <a:rPr lang="ja-JP" altLang="en-US" sz="2800" dirty="0">
                <a:latin typeface="HGS創英角ﾎﾟｯﾌﾟ体" panose="040B0A00000000000000" pitchFamily="50" charset="-128"/>
                <a:ea typeface="HGS創英角ﾎﾟｯﾌﾟ体" panose="040B0A00000000000000" pitchFamily="50" charset="-128"/>
              </a:rPr>
              <a:t>○一旦納入した手数料の返還はできません</a:t>
            </a:r>
            <a:endParaRPr lang="en-US" altLang="ja-JP" sz="2800" dirty="0">
              <a:latin typeface="HGS創英角ﾎﾟｯﾌﾟ体" panose="040B0A00000000000000" pitchFamily="50" charset="-128"/>
              <a:ea typeface="HGS創英角ﾎﾟｯﾌﾟ体" panose="040B0A00000000000000" pitchFamily="50" charset="-128"/>
            </a:endParaRPr>
          </a:p>
          <a:p>
            <a:pPr algn="l"/>
            <a:endParaRPr lang="ja-JP" altLang="en-US" sz="3200" dirty="0">
              <a:latin typeface="HGS創英角ﾎﾟｯﾌﾟ体" panose="040B0A00000000000000" pitchFamily="50" charset="-128"/>
              <a:ea typeface="HGS創英角ﾎﾟｯﾌﾟ体" panose="040B0A00000000000000" pitchFamily="50" charset="-128"/>
            </a:endParaRPr>
          </a:p>
        </p:txBody>
      </p:sp>
      <p:sp>
        <p:nvSpPr>
          <p:cNvPr id="8" name="字幕 2">
            <a:extLst>
              <a:ext uri="{FF2B5EF4-FFF2-40B4-BE49-F238E27FC236}">
                <a16:creationId xmlns:a16="http://schemas.microsoft.com/office/drawing/2014/main" id="{498B5E2C-60A0-4E20-9A56-E58B3301FD0F}"/>
              </a:ext>
            </a:extLst>
          </p:cNvPr>
          <p:cNvSpPr txBox="1">
            <a:spLocks/>
          </p:cNvSpPr>
          <p:nvPr/>
        </p:nvSpPr>
        <p:spPr>
          <a:xfrm>
            <a:off x="7249579" y="3618393"/>
            <a:ext cx="3773648" cy="56352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3200" dirty="0">
                <a:solidFill>
                  <a:srgbClr val="FF0000"/>
                </a:solidFill>
                <a:latin typeface="HGS創英角ﾎﾟｯﾌﾟ体" panose="040B0A00000000000000" pitchFamily="50" charset="-128"/>
                <a:ea typeface="HGS創英角ﾎﾟｯﾌﾟ体" panose="040B0A00000000000000" pitchFamily="50" charset="-128"/>
              </a:rPr>
              <a:t>発行より</a:t>
            </a:r>
            <a:r>
              <a:rPr lang="en-US" altLang="ja-JP" sz="3200" dirty="0">
                <a:solidFill>
                  <a:srgbClr val="FF0000"/>
                </a:solidFill>
                <a:latin typeface="HGS創英角ﾎﾟｯﾌﾟ体" panose="040B0A00000000000000" pitchFamily="50" charset="-128"/>
                <a:ea typeface="HGS創英角ﾎﾟｯﾌﾟ体" panose="040B0A00000000000000" pitchFamily="50" charset="-128"/>
              </a:rPr>
              <a:t>3</a:t>
            </a:r>
            <a:r>
              <a:rPr lang="ja-JP" altLang="en-US" sz="3200" dirty="0">
                <a:solidFill>
                  <a:srgbClr val="FF0000"/>
                </a:solidFill>
                <a:latin typeface="HGS創英角ﾎﾟｯﾌﾟ体" panose="040B0A00000000000000" pitchFamily="50" charset="-128"/>
                <a:ea typeface="HGS創英角ﾎﾟｯﾌﾟ体" panose="040B0A00000000000000" pitchFamily="50" charset="-128"/>
              </a:rPr>
              <a:t>か月以内</a:t>
            </a:r>
          </a:p>
        </p:txBody>
      </p:sp>
      <p:sp>
        <p:nvSpPr>
          <p:cNvPr id="9" name="字幕 2">
            <a:extLst>
              <a:ext uri="{FF2B5EF4-FFF2-40B4-BE49-F238E27FC236}">
                <a16:creationId xmlns:a16="http://schemas.microsoft.com/office/drawing/2014/main" id="{ED9BF7CC-A9A2-4BC5-94CC-43964E02A7F5}"/>
              </a:ext>
            </a:extLst>
          </p:cNvPr>
          <p:cNvSpPr txBox="1">
            <a:spLocks/>
          </p:cNvSpPr>
          <p:nvPr/>
        </p:nvSpPr>
        <p:spPr>
          <a:xfrm>
            <a:off x="10364141" y="6014136"/>
            <a:ext cx="1827859" cy="79098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rPr>
              <a:t>次に</a:t>
            </a:r>
            <a:endParaRPr lang="en-US" altLang="ja-JP"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endParaRPr>
          </a:p>
          <a:p>
            <a:r>
              <a:rPr lang="ja-JP" altLang="en-US"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rPr>
              <a:t>（クリック）</a:t>
            </a:r>
          </a:p>
        </p:txBody>
      </p:sp>
    </p:spTree>
    <p:extLst>
      <p:ext uri="{BB962C8B-B14F-4D97-AF65-F5344CB8AC3E}">
        <p14:creationId xmlns:p14="http://schemas.microsoft.com/office/powerpoint/2010/main" val="2419151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50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1000"/>
                                        <p:tgtEl>
                                          <p:spTgt spid="5"/>
                                        </p:tgtEl>
                                      </p:cBhvr>
                                    </p:animEffect>
                                  </p:childTnLst>
                                </p:cTn>
                              </p:par>
                            </p:childTnLst>
                          </p:cTn>
                        </p:par>
                        <p:par>
                          <p:cTn id="8" fill="hold">
                            <p:stCondLst>
                              <p:cond delay="1500"/>
                            </p:stCondLst>
                            <p:childTnLst>
                              <p:par>
                                <p:cTn id="9" presetID="22" presetClass="entr" presetSubtype="1" fill="hold" grpId="0" nodeType="afterEffect">
                                  <p:stCondLst>
                                    <p:cond delay="1000"/>
                                  </p:stCondLst>
                                  <p:childTnLst>
                                    <p:set>
                                      <p:cBhvr>
                                        <p:cTn id="10" dur="1" fill="hold">
                                          <p:stCondLst>
                                            <p:cond delay="0"/>
                                          </p:stCondLst>
                                        </p:cTn>
                                        <p:tgtEl>
                                          <p:spTgt spid="6"/>
                                        </p:tgtEl>
                                        <p:attrNameLst>
                                          <p:attrName>style.visibility</p:attrName>
                                        </p:attrNameLst>
                                      </p:cBhvr>
                                      <p:to>
                                        <p:strVal val="visible"/>
                                      </p:to>
                                    </p:set>
                                    <p:animEffect transition="in" filter="wipe(up)">
                                      <p:cBhvr>
                                        <p:cTn id="11" dur="1000"/>
                                        <p:tgtEl>
                                          <p:spTgt spid="6"/>
                                        </p:tgtEl>
                                      </p:cBhvr>
                                    </p:animEffect>
                                  </p:childTnLst>
                                </p:cTn>
                              </p:par>
                            </p:childTnLst>
                          </p:cTn>
                        </p:par>
                        <p:par>
                          <p:cTn id="12" fill="hold">
                            <p:stCondLst>
                              <p:cond delay="3500"/>
                            </p:stCondLst>
                            <p:childTnLst>
                              <p:par>
                                <p:cTn id="13" presetID="16" presetClass="entr" presetSubtype="42" fill="hold" grpId="0" nodeType="afterEffect">
                                  <p:stCondLst>
                                    <p:cond delay="1000"/>
                                  </p:stCondLst>
                                  <p:childTnLst>
                                    <p:set>
                                      <p:cBhvr>
                                        <p:cTn id="14" dur="1" fill="hold">
                                          <p:stCondLst>
                                            <p:cond delay="0"/>
                                          </p:stCondLst>
                                        </p:cTn>
                                        <p:tgtEl>
                                          <p:spTgt spid="8"/>
                                        </p:tgtEl>
                                        <p:attrNameLst>
                                          <p:attrName>style.visibility</p:attrName>
                                        </p:attrNameLst>
                                      </p:cBhvr>
                                      <p:to>
                                        <p:strVal val="visible"/>
                                      </p:to>
                                    </p:set>
                                    <p:animEffect transition="in" filter="barn(outHorizontal)">
                                      <p:cBhvr>
                                        <p:cTn id="15" dur="1000"/>
                                        <p:tgtEl>
                                          <p:spTgt spid="8"/>
                                        </p:tgtEl>
                                      </p:cBhvr>
                                    </p:animEffect>
                                  </p:childTnLst>
                                </p:cTn>
                              </p:par>
                            </p:childTnLst>
                          </p:cTn>
                        </p:par>
                        <p:par>
                          <p:cTn id="16" fill="hold">
                            <p:stCondLst>
                              <p:cond delay="5500"/>
                            </p:stCondLst>
                            <p:childTnLst>
                              <p:par>
                                <p:cTn id="17" presetID="22" presetClass="entr" presetSubtype="1" fill="hold" grpId="0" nodeType="afterEffect">
                                  <p:stCondLst>
                                    <p:cond delay="1000"/>
                                  </p:stCondLst>
                                  <p:childTnLst>
                                    <p:set>
                                      <p:cBhvr>
                                        <p:cTn id="18" dur="1" fill="hold">
                                          <p:stCondLst>
                                            <p:cond delay="0"/>
                                          </p:stCondLst>
                                        </p:cTn>
                                        <p:tgtEl>
                                          <p:spTgt spid="7"/>
                                        </p:tgtEl>
                                        <p:attrNameLst>
                                          <p:attrName>style.visibility</p:attrName>
                                        </p:attrNameLst>
                                      </p:cBhvr>
                                      <p:to>
                                        <p:strVal val="visible"/>
                                      </p:to>
                                    </p:set>
                                    <p:animEffect transition="in" filter="wipe(up)">
                                      <p:cBhvr>
                                        <p:cTn id="19" dur="1000"/>
                                        <p:tgtEl>
                                          <p:spTgt spid="7"/>
                                        </p:tgtEl>
                                      </p:cBhvr>
                                    </p:animEffect>
                                  </p:childTnLst>
                                </p:cTn>
                              </p:par>
                            </p:childTnLst>
                          </p:cTn>
                        </p:par>
                        <p:par>
                          <p:cTn id="20" fill="hold">
                            <p:stCondLst>
                              <p:cond delay="7500"/>
                            </p:stCondLst>
                            <p:childTnLst>
                              <p:par>
                                <p:cTn id="21" presetID="16" presetClass="entr" presetSubtype="42" fill="hold" grpId="0" nodeType="afterEffect">
                                  <p:stCondLst>
                                    <p:cond delay="1000"/>
                                  </p:stCondLst>
                                  <p:childTnLst>
                                    <p:set>
                                      <p:cBhvr>
                                        <p:cTn id="22" dur="1" fill="hold">
                                          <p:stCondLst>
                                            <p:cond delay="0"/>
                                          </p:stCondLst>
                                        </p:cTn>
                                        <p:tgtEl>
                                          <p:spTgt spid="9"/>
                                        </p:tgtEl>
                                        <p:attrNameLst>
                                          <p:attrName>style.visibility</p:attrName>
                                        </p:attrNameLst>
                                      </p:cBhvr>
                                      <p:to>
                                        <p:strVal val="visible"/>
                                      </p:to>
                                    </p:set>
                                    <p:animEffect transition="in" filter="barn(outHorizontal)">
                                      <p:cBhvr>
                                        <p:cTn id="23"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a:extLst>
              <a:ext uri="{FF2B5EF4-FFF2-40B4-BE49-F238E27FC236}">
                <a16:creationId xmlns:a16="http://schemas.microsoft.com/office/drawing/2014/main" id="{45A10D11-B74B-4189-8290-BE01CA8B680A}"/>
              </a:ext>
            </a:extLst>
          </p:cNvPr>
          <p:cNvSpPr txBox="1">
            <a:spLocks noGrp="1"/>
          </p:cNvSpPr>
          <p:nvPr>
            <p:ph type="title"/>
          </p:nvPr>
        </p:nvSpPr>
        <p:spPr>
          <a:xfrm>
            <a:off x="913428" y="20609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dirty="0">
                <a:latin typeface="HGS創英角ﾎﾟｯﾌﾟ体" panose="040B0A00000000000000" pitchFamily="50" charset="-128"/>
                <a:ea typeface="HGS創英角ﾎﾟｯﾌﾟ体" panose="040B0A00000000000000" pitchFamily="50" charset="-128"/>
              </a:rPr>
              <a:t>１．美容所開設届・表①</a:t>
            </a:r>
          </a:p>
        </p:txBody>
      </p:sp>
      <p:sp>
        <p:nvSpPr>
          <p:cNvPr id="6" name="正方形/長方形 5">
            <a:extLst>
              <a:ext uri="{FF2B5EF4-FFF2-40B4-BE49-F238E27FC236}">
                <a16:creationId xmlns:a16="http://schemas.microsoft.com/office/drawing/2014/main" id="{DDA5E582-A395-4292-BEA0-C76D7337F737}"/>
              </a:ext>
            </a:extLst>
          </p:cNvPr>
          <p:cNvSpPr/>
          <p:nvPr/>
        </p:nvSpPr>
        <p:spPr>
          <a:xfrm>
            <a:off x="3286539" y="2951946"/>
            <a:ext cx="2809461" cy="954107"/>
          </a:xfrm>
          <a:prstGeom prst="rect">
            <a:avLst/>
          </a:prstGeom>
          <a:ln w="28575">
            <a:solidFill>
              <a:schemeClr val="tx1"/>
            </a:solidFill>
          </a:ln>
        </p:spPr>
        <p:txBody>
          <a:bodyPr wrap="square">
            <a:spAutoFit/>
          </a:bodyPr>
          <a:lstStyle/>
          <a:p>
            <a:r>
              <a:rPr lang="ja-JP" altLang="en-US" sz="2000" dirty="0"/>
              <a:t>開　設　者　住　所</a:t>
            </a:r>
            <a:endParaRPr lang="en-US" altLang="ja-JP" sz="2000" dirty="0"/>
          </a:p>
          <a:p>
            <a:r>
              <a:rPr lang="ja-JP" altLang="en-US" dirty="0"/>
              <a:t>（法人にあっては、主</a:t>
            </a:r>
            <a:r>
              <a:rPr lang="ja-JP" altLang="en-US" dirty="0" err="1"/>
              <a:t>た</a:t>
            </a:r>
            <a:endParaRPr lang="en-US" altLang="ja-JP" dirty="0"/>
          </a:p>
          <a:p>
            <a:r>
              <a:rPr lang="ja-JP" altLang="en-US" dirty="0"/>
              <a:t>る事務所の所在地）</a:t>
            </a:r>
          </a:p>
        </p:txBody>
      </p:sp>
      <p:sp>
        <p:nvSpPr>
          <p:cNvPr id="7" name="正方形/長方形 6">
            <a:extLst>
              <a:ext uri="{FF2B5EF4-FFF2-40B4-BE49-F238E27FC236}">
                <a16:creationId xmlns:a16="http://schemas.microsoft.com/office/drawing/2014/main" id="{95CBE530-4C3F-40D2-89E2-176152E8984E}"/>
              </a:ext>
            </a:extLst>
          </p:cNvPr>
          <p:cNvSpPr/>
          <p:nvPr/>
        </p:nvSpPr>
        <p:spPr>
          <a:xfrm>
            <a:off x="6096000" y="2951946"/>
            <a:ext cx="5049078" cy="1138773"/>
          </a:xfrm>
          <a:prstGeom prst="rect">
            <a:avLst/>
          </a:prstGeom>
          <a:ln w="28575">
            <a:solidFill>
              <a:schemeClr val="tx1"/>
            </a:solidFill>
          </a:ln>
        </p:spPr>
        <p:txBody>
          <a:bodyPr wrap="square">
            <a:spAutoFit/>
          </a:bodyPr>
          <a:lstStyle/>
          <a:p>
            <a:endParaRPr lang="en-US" altLang="ja-JP" sz="1200" dirty="0"/>
          </a:p>
          <a:p>
            <a:r>
              <a:rPr lang="ja-JP" altLang="en-US" dirty="0"/>
              <a:t>千葉県千葉市中央区◎◎　✖丁目◇番▲号　</a:t>
            </a:r>
            <a:endParaRPr lang="en-US" altLang="ja-JP" dirty="0"/>
          </a:p>
          <a:p>
            <a:endParaRPr lang="en-US" altLang="ja-JP" dirty="0"/>
          </a:p>
          <a:p>
            <a:endParaRPr lang="en-US" altLang="ja-JP" sz="2000" dirty="0"/>
          </a:p>
        </p:txBody>
      </p:sp>
      <p:sp>
        <p:nvSpPr>
          <p:cNvPr id="9" name="テキスト ボックス 8">
            <a:extLst>
              <a:ext uri="{FF2B5EF4-FFF2-40B4-BE49-F238E27FC236}">
                <a16:creationId xmlns:a16="http://schemas.microsoft.com/office/drawing/2014/main" id="{D363BEAF-488F-479F-ABA4-FF0A68DD7573}"/>
              </a:ext>
            </a:extLst>
          </p:cNvPr>
          <p:cNvSpPr txBox="1"/>
          <p:nvPr/>
        </p:nvSpPr>
        <p:spPr>
          <a:xfrm>
            <a:off x="3286535" y="3903525"/>
            <a:ext cx="7858539" cy="954107"/>
          </a:xfrm>
          <a:prstGeom prst="rect">
            <a:avLst/>
          </a:prstGeom>
          <a:noFill/>
          <a:ln w="28575">
            <a:solidFill>
              <a:schemeClr val="tx1"/>
            </a:solidFill>
            <a:prstDash val="sysDash"/>
          </a:ln>
        </p:spPr>
        <p:txBody>
          <a:bodyPr wrap="square" rtlCol="0">
            <a:spAutoFit/>
          </a:bodyPr>
          <a:lstStyle/>
          <a:p>
            <a:r>
              <a:rPr lang="ja-JP" altLang="en-US" sz="2000" dirty="0"/>
              <a:t>開　設　者　氏　名</a:t>
            </a:r>
            <a:endParaRPr lang="en-US" altLang="ja-JP" sz="2000" dirty="0"/>
          </a:p>
          <a:p>
            <a:r>
              <a:rPr kumimoji="1" lang="ja-JP" altLang="en-US" sz="1600" dirty="0"/>
              <a:t>（法人にあっては、その</a:t>
            </a:r>
            <a:endParaRPr kumimoji="1" lang="en-US" altLang="ja-JP" sz="1600" dirty="0"/>
          </a:p>
          <a:p>
            <a:r>
              <a:rPr lang="ja-JP" altLang="en-US" sz="1600" dirty="0"/>
              <a:t>名称及び代表の氏名）</a:t>
            </a:r>
            <a:r>
              <a:rPr lang="ja-JP" altLang="en-US" dirty="0"/>
              <a:t>　　　　　　　　　　　　　　　　　　　　（</a:t>
            </a:r>
            <a:r>
              <a:rPr lang="en-US" altLang="ja-JP" dirty="0"/>
              <a:t>※</a:t>
            </a:r>
            <a:r>
              <a:rPr lang="ja-JP" altLang="en-US" dirty="0"/>
              <a:t>）</a:t>
            </a:r>
            <a:endParaRPr lang="en-US" altLang="ja-JP" dirty="0"/>
          </a:p>
        </p:txBody>
      </p:sp>
      <p:cxnSp>
        <p:nvCxnSpPr>
          <p:cNvPr id="11" name="直線コネクタ 10">
            <a:extLst>
              <a:ext uri="{FF2B5EF4-FFF2-40B4-BE49-F238E27FC236}">
                <a16:creationId xmlns:a16="http://schemas.microsoft.com/office/drawing/2014/main" id="{A5A4C841-737E-44C0-9071-04EADDF5A29F}"/>
              </a:ext>
            </a:extLst>
          </p:cNvPr>
          <p:cNvCxnSpPr/>
          <p:nvPr/>
        </p:nvCxnSpPr>
        <p:spPr>
          <a:xfrm>
            <a:off x="6096000" y="3906053"/>
            <a:ext cx="0" cy="95410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49FDFB87-441E-4367-9FFE-85CEAD106EB1}"/>
              </a:ext>
            </a:extLst>
          </p:cNvPr>
          <p:cNvCxnSpPr/>
          <p:nvPr/>
        </p:nvCxnSpPr>
        <p:spPr>
          <a:xfrm>
            <a:off x="3286538" y="3906053"/>
            <a:ext cx="0" cy="95410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5B002082-FA73-4112-AD19-BC3D8DDA63EF}"/>
              </a:ext>
            </a:extLst>
          </p:cNvPr>
          <p:cNvCxnSpPr/>
          <p:nvPr/>
        </p:nvCxnSpPr>
        <p:spPr>
          <a:xfrm>
            <a:off x="11145076" y="3906053"/>
            <a:ext cx="0" cy="95410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正方形/長方形 14">
            <a:extLst>
              <a:ext uri="{FF2B5EF4-FFF2-40B4-BE49-F238E27FC236}">
                <a16:creationId xmlns:a16="http://schemas.microsoft.com/office/drawing/2014/main" id="{15DF3C30-0C2A-4F73-BA42-BA6ACD8D8C9E}"/>
              </a:ext>
            </a:extLst>
          </p:cNvPr>
          <p:cNvSpPr/>
          <p:nvPr/>
        </p:nvSpPr>
        <p:spPr>
          <a:xfrm>
            <a:off x="3286536" y="5697794"/>
            <a:ext cx="2809461" cy="954107"/>
          </a:xfrm>
          <a:prstGeom prst="rect">
            <a:avLst/>
          </a:prstGeom>
          <a:ln w="28575">
            <a:solidFill>
              <a:schemeClr val="tx1"/>
            </a:solidFill>
          </a:ln>
        </p:spPr>
        <p:txBody>
          <a:bodyPr wrap="square">
            <a:spAutoFit/>
          </a:bodyPr>
          <a:lstStyle/>
          <a:p>
            <a:r>
              <a:rPr lang="ja-JP" altLang="en-US" sz="2000" dirty="0"/>
              <a:t>連</a:t>
            </a:r>
            <a:r>
              <a:rPr lang="ja-JP" altLang="en-US" sz="1100" dirty="0"/>
              <a:t>　</a:t>
            </a:r>
            <a:r>
              <a:rPr lang="ja-JP" altLang="en-US" sz="2000" dirty="0"/>
              <a:t>絡</a:t>
            </a:r>
            <a:r>
              <a:rPr lang="ja-JP" altLang="en-US" sz="1100" dirty="0"/>
              <a:t>　</a:t>
            </a:r>
            <a:r>
              <a:rPr lang="ja-JP" altLang="en-US" sz="2000" dirty="0"/>
              <a:t>先</a:t>
            </a:r>
            <a:r>
              <a:rPr lang="ja-JP" altLang="en-US" sz="1100" dirty="0"/>
              <a:t>　</a:t>
            </a:r>
            <a:r>
              <a:rPr lang="ja-JP" altLang="en-US" sz="2000" dirty="0"/>
              <a:t>電</a:t>
            </a:r>
            <a:r>
              <a:rPr lang="ja-JP" altLang="en-US" sz="1100" dirty="0"/>
              <a:t>　</a:t>
            </a:r>
            <a:r>
              <a:rPr lang="ja-JP" altLang="en-US" sz="2000" dirty="0"/>
              <a:t>話</a:t>
            </a:r>
            <a:r>
              <a:rPr lang="ja-JP" altLang="en-US" sz="1100" dirty="0"/>
              <a:t>　</a:t>
            </a:r>
            <a:r>
              <a:rPr lang="ja-JP" altLang="en-US" sz="2000" dirty="0"/>
              <a:t>番</a:t>
            </a:r>
            <a:r>
              <a:rPr lang="ja-JP" altLang="en-US" sz="1100" dirty="0"/>
              <a:t>　</a:t>
            </a:r>
            <a:r>
              <a:rPr lang="ja-JP" altLang="en-US" sz="2000" dirty="0"/>
              <a:t>号</a:t>
            </a:r>
            <a:endParaRPr lang="en-US" altLang="ja-JP" sz="2000" dirty="0"/>
          </a:p>
          <a:p>
            <a:r>
              <a:rPr lang="ja-JP" altLang="en-US" sz="1600" dirty="0"/>
              <a:t>　　</a:t>
            </a:r>
            <a:endParaRPr lang="en-US" altLang="ja-JP" sz="1600" dirty="0"/>
          </a:p>
          <a:p>
            <a:r>
              <a:rPr lang="ja-JP" altLang="en-US" sz="2000" dirty="0"/>
              <a:t>連絡先メールアドレス</a:t>
            </a:r>
            <a:endParaRPr lang="en-US" altLang="ja-JP" sz="2000" dirty="0"/>
          </a:p>
        </p:txBody>
      </p:sp>
      <p:sp>
        <p:nvSpPr>
          <p:cNvPr id="17" name="正方形/長方形 16">
            <a:extLst>
              <a:ext uri="{FF2B5EF4-FFF2-40B4-BE49-F238E27FC236}">
                <a16:creationId xmlns:a16="http://schemas.microsoft.com/office/drawing/2014/main" id="{0C13476D-332D-4DB3-A14F-665CD9BB6733}"/>
              </a:ext>
            </a:extLst>
          </p:cNvPr>
          <p:cNvSpPr/>
          <p:nvPr/>
        </p:nvSpPr>
        <p:spPr>
          <a:xfrm>
            <a:off x="6095997" y="5697793"/>
            <a:ext cx="5049078" cy="954107"/>
          </a:xfrm>
          <a:prstGeom prst="rect">
            <a:avLst/>
          </a:prstGeom>
          <a:ln w="28575">
            <a:solidFill>
              <a:schemeClr val="tx1"/>
            </a:solidFill>
          </a:ln>
        </p:spPr>
        <p:txBody>
          <a:bodyPr wrap="square">
            <a:spAutoFit/>
          </a:bodyPr>
          <a:lstStyle/>
          <a:p>
            <a:r>
              <a:rPr lang="ja-JP" altLang="en-US" dirty="0"/>
              <a:t>　</a:t>
            </a:r>
            <a:endParaRPr lang="en-US" altLang="ja-JP" dirty="0"/>
          </a:p>
          <a:p>
            <a:endParaRPr lang="en-US" altLang="ja-JP" dirty="0"/>
          </a:p>
          <a:p>
            <a:r>
              <a:rPr lang="ja-JP" altLang="en-US" sz="2000" dirty="0"/>
              <a:t>　　　　　　　　　＠</a:t>
            </a:r>
            <a:endParaRPr lang="en-US" altLang="ja-JP" sz="2000" dirty="0"/>
          </a:p>
        </p:txBody>
      </p:sp>
      <p:cxnSp>
        <p:nvCxnSpPr>
          <p:cNvPr id="18" name="直線コネクタ 17">
            <a:extLst>
              <a:ext uri="{FF2B5EF4-FFF2-40B4-BE49-F238E27FC236}">
                <a16:creationId xmlns:a16="http://schemas.microsoft.com/office/drawing/2014/main" id="{DFF1420F-FA68-4EF1-8017-B52AF0C36C9C}"/>
              </a:ext>
            </a:extLst>
          </p:cNvPr>
          <p:cNvCxnSpPr/>
          <p:nvPr/>
        </p:nvCxnSpPr>
        <p:spPr>
          <a:xfrm>
            <a:off x="3286536" y="4743686"/>
            <a:ext cx="0" cy="95410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DD42A8BF-9CEC-4D9B-BD7C-E32A1A29FC71}"/>
              </a:ext>
            </a:extLst>
          </p:cNvPr>
          <p:cNvCxnSpPr/>
          <p:nvPr/>
        </p:nvCxnSpPr>
        <p:spPr>
          <a:xfrm>
            <a:off x="11145075" y="4860160"/>
            <a:ext cx="0" cy="95410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E26D6FBC-C4F5-4070-B1F3-6BFEF0029457}"/>
              </a:ext>
            </a:extLst>
          </p:cNvPr>
          <p:cNvSpPr txBox="1"/>
          <p:nvPr/>
        </p:nvSpPr>
        <p:spPr>
          <a:xfrm>
            <a:off x="3286535" y="4857632"/>
            <a:ext cx="7858536" cy="707886"/>
          </a:xfrm>
          <a:prstGeom prst="rect">
            <a:avLst/>
          </a:prstGeom>
          <a:noFill/>
          <a:ln>
            <a:noFill/>
          </a:ln>
        </p:spPr>
        <p:txBody>
          <a:bodyPr wrap="square" rtlCol="0">
            <a:spAutoFit/>
          </a:bodyPr>
          <a:lstStyle/>
          <a:p>
            <a:endParaRPr kumimoji="1" lang="en-US" altLang="ja-JP" sz="800" dirty="0"/>
          </a:p>
          <a:p>
            <a:r>
              <a:rPr kumimoji="1" lang="ja-JP" altLang="en-US" sz="1600" dirty="0"/>
              <a:t>（</a:t>
            </a:r>
            <a:r>
              <a:rPr kumimoji="1" lang="en-US" altLang="ja-JP" sz="1600" dirty="0"/>
              <a:t>※</a:t>
            </a:r>
            <a:r>
              <a:rPr kumimoji="1" lang="ja-JP" altLang="en-US" sz="1600" dirty="0"/>
              <a:t>）法人の場合は、記名押印してください。</a:t>
            </a:r>
            <a:endParaRPr kumimoji="1" lang="en-US" altLang="ja-JP" sz="1600" dirty="0"/>
          </a:p>
          <a:p>
            <a:r>
              <a:rPr lang="ja-JP" altLang="en-US" sz="1600" dirty="0"/>
              <a:t>　　　法人以外でも本人（代表者）が手書きしない場合は、記名押印してください</a:t>
            </a:r>
            <a:endParaRPr kumimoji="1" lang="ja-JP" altLang="en-US" sz="1600" dirty="0"/>
          </a:p>
        </p:txBody>
      </p:sp>
      <p:sp>
        <p:nvSpPr>
          <p:cNvPr id="21" name="テキスト ボックス 20">
            <a:extLst>
              <a:ext uri="{FF2B5EF4-FFF2-40B4-BE49-F238E27FC236}">
                <a16:creationId xmlns:a16="http://schemas.microsoft.com/office/drawing/2014/main" id="{5A164D2E-00CB-4BA3-BEAC-58A8C05E2F32}"/>
              </a:ext>
            </a:extLst>
          </p:cNvPr>
          <p:cNvSpPr txBox="1"/>
          <p:nvPr/>
        </p:nvSpPr>
        <p:spPr>
          <a:xfrm>
            <a:off x="5983473" y="1651155"/>
            <a:ext cx="874644" cy="369332"/>
          </a:xfrm>
          <a:prstGeom prst="rect">
            <a:avLst/>
          </a:prstGeom>
          <a:noFill/>
        </p:spPr>
        <p:txBody>
          <a:bodyPr wrap="square" rtlCol="0">
            <a:spAutoFit/>
          </a:bodyPr>
          <a:lstStyle/>
          <a:p>
            <a:r>
              <a:rPr kumimoji="1" lang="ja-JP" altLang="en-US" dirty="0"/>
              <a:t>（表）</a:t>
            </a:r>
          </a:p>
        </p:txBody>
      </p:sp>
      <p:sp>
        <p:nvSpPr>
          <p:cNvPr id="22" name="テキスト ボックス 21">
            <a:extLst>
              <a:ext uri="{FF2B5EF4-FFF2-40B4-BE49-F238E27FC236}">
                <a16:creationId xmlns:a16="http://schemas.microsoft.com/office/drawing/2014/main" id="{D53F616E-0E3A-4F24-8955-B58801681CD5}"/>
              </a:ext>
            </a:extLst>
          </p:cNvPr>
          <p:cNvSpPr txBox="1"/>
          <p:nvPr/>
        </p:nvSpPr>
        <p:spPr>
          <a:xfrm>
            <a:off x="5446760" y="1945834"/>
            <a:ext cx="1948069" cy="400110"/>
          </a:xfrm>
          <a:prstGeom prst="rect">
            <a:avLst/>
          </a:prstGeom>
          <a:noFill/>
        </p:spPr>
        <p:txBody>
          <a:bodyPr wrap="square" rtlCol="0">
            <a:spAutoFit/>
          </a:bodyPr>
          <a:lstStyle/>
          <a:p>
            <a:r>
              <a:rPr lang="ja-JP" altLang="en-US" sz="2000" dirty="0"/>
              <a:t>美容所開設届</a:t>
            </a:r>
            <a:endParaRPr kumimoji="1" lang="ja-JP" altLang="en-US" sz="2000" dirty="0"/>
          </a:p>
        </p:txBody>
      </p:sp>
      <p:sp>
        <p:nvSpPr>
          <p:cNvPr id="23" name="テキスト ボックス 22">
            <a:extLst>
              <a:ext uri="{FF2B5EF4-FFF2-40B4-BE49-F238E27FC236}">
                <a16:creationId xmlns:a16="http://schemas.microsoft.com/office/drawing/2014/main" id="{C1F5AA11-287B-4B91-8B79-C83D505CA295}"/>
              </a:ext>
            </a:extLst>
          </p:cNvPr>
          <p:cNvSpPr txBox="1"/>
          <p:nvPr/>
        </p:nvSpPr>
        <p:spPr>
          <a:xfrm>
            <a:off x="724405" y="1245116"/>
            <a:ext cx="2093844" cy="400110"/>
          </a:xfrm>
          <a:prstGeom prst="rect">
            <a:avLst/>
          </a:prstGeom>
          <a:noFill/>
        </p:spPr>
        <p:txBody>
          <a:bodyPr wrap="square" rtlCol="0">
            <a:spAutoFit/>
          </a:bodyPr>
          <a:lstStyle/>
          <a:p>
            <a:r>
              <a:rPr lang="ja-JP" altLang="en-US" sz="2000" dirty="0"/>
              <a:t>様式第</a:t>
            </a:r>
            <a:r>
              <a:rPr lang="ja-JP" altLang="en-US" sz="1200" dirty="0"/>
              <a:t>　</a:t>
            </a:r>
            <a:r>
              <a:rPr lang="en-US" altLang="ja-JP" sz="2000" dirty="0"/>
              <a:t>1</a:t>
            </a:r>
            <a:r>
              <a:rPr lang="ja-JP" altLang="en-US" sz="1200" dirty="0"/>
              <a:t>　</a:t>
            </a:r>
            <a:r>
              <a:rPr lang="ja-JP" altLang="en-US" sz="2000" dirty="0"/>
              <a:t>号</a:t>
            </a:r>
            <a:endParaRPr kumimoji="1" lang="ja-JP" altLang="en-US" sz="2000" dirty="0"/>
          </a:p>
        </p:txBody>
      </p:sp>
      <p:sp>
        <p:nvSpPr>
          <p:cNvPr id="24" name="テキスト ボックス 23">
            <a:extLst>
              <a:ext uri="{FF2B5EF4-FFF2-40B4-BE49-F238E27FC236}">
                <a16:creationId xmlns:a16="http://schemas.microsoft.com/office/drawing/2014/main" id="{04699EAD-48EE-4832-B32A-123BDBD20007}"/>
              </a:ext>
            </a:extLst>
          </p:cNvPr>
          <p:cNvSpPr txBox="1"/>
          <p:nvPr/>
        </p:nvSpPr>
        <p:spPr>
          <a:xfrm>
            <a:off x="1338464" y="2462318"/>
            <a:ext cx="3352802" cy="400110"/>
          </a:xfrm>
          <a:prstGeom prst="rect">
            <a:avLst/>
          </a:prstGeom>
          <a:noFill/>
        </p:spPr>
        <p:txBody>
          <a:bodyPr wrap="square" rtlCol="0">
            <a:spAutoFit/>
          </a:bodyPr>
          <a:lstStyle/>
          <a:p>
            <a:r>
              <a:rPr lang="ja-JP" altLang="en-US" sz="2000" dirty="0"/>
              <a:t>（あて先）千葉市保健所長</a:t>
            </a:r>
            <a:endParaRPr kumimoji="1" lang="ja-JP" altLang="en-US" sz="2000" dirty="0"/>
          </a:p>
        </p:txBody>
      </p:sp>
      <p:sp>
        <p:nvSpPr>
          <p:cNvPr id="25" name="テキスト ボックス 24">
            <a:extLst>
              <a:ext uri="{FF2B5EF4-FFF2-40B4-BE49-F238E27FC236}">
                <a16:creationId xmlns:a16="http://schemas.microsoft.com/office/drawing/2014/main" id="{6C23857B-C46A-446D-9E41-B1137BF1456F}"/>
              </a:ext>
            </a:extLst>
          </p:cNvPr>
          <p:cNvSpPr txBox="1"/>
          <p:nvPr/>
        </p:nvSpPr>
        <p:spPr>
          <a:xfrm>
            <a:off x="6143579" y="3574175"/>
            <a:ext cx="4731019" cy="646331"/>
          </a:xfrm>
          <a:prstGeom prst="rect">
            <a:avLst/>
          </a:prstGeom>
          <a:noFill/>
          <a:ln w="28575">
            <a:solidFill>
              <a:srgbClr val="FF0000"/>
            </a:solidFill>
          </a:ln>
        </p:spPr>
        <p:txBody>
          <a:bodyPr wrap="square" rtlCol="0">
            <a:spAutoFit/>
          </a:bodyPr>
          <a:lstStyle/>
          <a:p>
            <a:r>
              <a:rPr kumimoji="1" lang="ja-JP" altLang="en-US" b="1" dirty="0">
                <a:solidFill>
                  <a:srgbClr val="FF0000"/>
                </a:solidFill>
              </a:rPr>
              <a:t>法人の場合は登記事項証明書に記載されているとおりに記入してください。</a:t>
            </a:r>
          </a:p>
        </p:txBody>
      </p:sp>
      <p:sp>
        <p:nvSpPr>
          <p:cNvPr id="26" name="テキスト ボックス 25">
            <a:extLst>
              <a:ext uri="{FF2B5EF4-FFF2-40B4-BE49-F238E27FC236}">
                <a16:creationId xmlns:a16="http://schemas.microsoft.com/office/drawing/2014/main" id="{9929FB2E-144D-45BA-BB70-F145F62DC612}"/>
              </a:ext>
            </a:extLst>
          </p:cNvPr>
          <p:cNvSpPr txBox="1"/>
          <p:nvPr/>
        </p:nvSpPr>
        <p:spPr>
          <a:xfrm>
            <a:off x="6164340" y="4254764"/>
            <a:ext cx="3807642" cy="646331"/>
          </a:xfrm>
          <a:prstGeom prst="rect">
            <a:avLst/>
          </a:prstGeom>
          <a:noFill/>
          <a:ln w="28575">
            <a:solidFill>
              <a:srgbClr val="FF0000"/>
            </a:solidFill>
          </a:ln>
        </p:spPr>
        <p:txBody>
          <a:bodyPr wrap="square" rtlCol="0">
            <a:spAutoFit/>
          </a:bodyPr>
          <a:lstStyle/>
          <a:p>
            <a:r>
              <a:rPr kumimoji="1" lang="ja-JP" altLang="en-US" b="1" dirty="0">
                <a:solidFill>
                  <a:srgbClr val="FF0000"/>
                </a:solidFill>
              </a:rPr>
              <a:t>法人の場合は登記している</a:t>
            </a:r>
            <a:r>
              <a:rPr lang="ja-JP" altLang="en-US" b="1" dirty="0">
                <a:solidFill>
                  <a:srgbClr val="FF0000"/>
                </a:solidFill>
              </a:rPr>
              <a:t>実</a:t>
            </a:r>
            <a:r>
              <a:rPr kumimoji="1" lang="ja-JP" altLang="en-US" b="1" dirty="0">
                <a:solidFill>
                  <a:srgbClr val="FF0000"/>
                </a:solidFill>
              </a:rPr>
              <a:t>印（代表者印）を押印してください。</a:t>
            </a:r>
          </a:p>
        </p:txBody>
      </p:sp>
      <p:cxnSp>
        <p:nvCxnSpPr>
          <p:cNvPr id="28" name="直線コネクタ 27">
            <a:extLst>
              <a:ext uri="{FF2B5EF4-FFF2-40B4-BE49-F238E27FC236}">
                <a16:creationId xmlns:a16="http://schemas.microsoft.com/office/drawing/2014/main" id="{D17707E6-F830-458D-853B-FE8A7D41D3CF}"/>
              </a:ext>
            </a:extLst>
          </p:cNvPr>
          <p:cNvCxnSpPr/>
          <p:nvPr/>
        </p:nvCxnSpPr>
        <p:spPr>
          <a:xfrm>
            <a:off x="3286535" y="6651900"/>
            <a:ext cx="7858536"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4902F5CA-68CB-4BB0-ABB5-214CD9034059}"/>
              </a:ext>
            </a:extLst>
          </p:cNvPr>
          <p:cNvCxnSpPr/>
          <p:nvPr/>
        </p:nvCxnSpPr>
        <p:spPr>
          <a:xfrm>
            <a:off x="3286535" y="2951946"/>
            <a:ext cx="0" cy="3699954"/>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74914B5A-BE58-457A-B5EF-8FF439614FBD}"/>
              </a:ext>
            </a:extLst>
          </p:cNvPr>
          <p:cNvCxnSpPr/>
          <p:nvPr/>
        </p:nvCxnSpPr>
        <p:spPr>
          <a:xfrm>
            <a:off x="11145067" y="2951946"/>
            <a:ext cx="0" cy="3699954"/>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6324FFA9-3FE3-48CE-A08A-74DEE1852300}"/>
              </a:ext>
            </a:extLst>
          </p:cNvPr>
          <p:cNvSpPr txBox="1"/>
          <p:nvPr/>
        </p:nvSpPr>
        <p:spPr>
          <a:xfrm>
            <a:off x="9188082" y="5427253"/>
            <a:ext cx="2650442" cy="646331"/>
          </a:xfrm>
          <a:prstGeom prst="rect">
            <a:avLst/>
          </a:prstGeom>
          <a:noFill/>
          <a:ln w="28575">
            <a:solidFill>
              <a:srgbClr val="FF0000"/>
            </a:solidFill>
          </a:ln>
        </p:spPr>
        <p:txBody>
          <a:bodyPr wrap="square" rtlCol="0">
            <a:spAutoFit/>
          </a:bodyPr>
          <a:lstStyle/>
          <a:p>
            <a:r>
              <a:rPr lang="ja-JP" altLang="en-US" b="1" dirty="0">
                <a:solidFill>
                  <a:srgbClr val="FF0000"/>
                </a:solidFill>
              </a:rPr>
              <a:t>個人でも自筆ではない場合押印してください。</a:t>
            </a:r>
            <a:endParaRPr kumimoji="1" lang="ja-JP" altLang="en-US" b="1" dirty="0">
              <a:solidFill>
                <a:srgbClr val="FF0000"/>
              </a:solidFill>
            </a:endParaRPr>
          </a:p>
        </p:txBody>
      </p:sp>
      <p:sp>
        <p:nvSpPr>
          <p:cNvPr id="2" name="楕円 1">
            <a:extLst>
              <a:ext uri="{FF2B5EF4-FFF2-40B4-BE49-F238E27FC236}">
                <a16:creationId xmlns:a16="http://schemas.microsoft.com/office/drawing/2014/main" id="{AEA32584-3D50-4D78-9C28-2F0DF2B5CC90}"/>
              </a:ext>
            </a:extLst>
          </p:cNvPr>
          <p:cNvSpPr/>
          <p:nvPr/>
        </p:nvSpPr>
        <p:spPr>
          <a:xfrm>
            <a:off x="9978883" y="4243224"/>
            <a:ext cx="680545" cy="680545"/>
          </a:xfrm>
          <a:prstGeom prst="ellipse">
            <a:avLst/>
          </a:prstGeom>
          <a:noFill/>
          <a:ln w="285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9" name="直線コネクタ 28">
            <a:extLst>
              <a:ext uri="{FF2B5EF4-FFF2-40B4-BE49-F238E27FC236}">
                <a16:creationId xmlns:a16="http://schemas.microsoft.com/office/drawing/2014/main" id="{230F8425-BC55-4AE7-8F43-86FCEFA7E45B}"/>
              </a:ext>
            </a:extLst>
          </p:cNvPr>
          <p:cNvCxnSpPr/>
          <p:nvPr/>
        </p:nvCxnSpPr>
        <p:spPr>
          <a:xfrm>
            <a:off x="3286535" y="2951946"/>
            <a:ext cx="7858536"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D1586FA7-AA3B-4D91-87CC-EF99A5CD5DAE}"/>
              </a:ext>
            </a:extLst>
          </p:cNvPr>
          <p:cNvCxnSpPr>
            <a:cxnSpLocks/>
          </p:cNvCxnSpPr>
          <p:nvPr/>
        </p:nvCxnSpPr>
        <p:spPr>
          <a:xfrm flipV="1">
            <a:off x="6732953" y="1712360"/>
            <a:ext cx="857106" cy="167160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2" name="字幕 2">
            <a:extLst>
              <a:ext uri="{FF2B5EF4-FFF2-40B4-BE49-F238E27FC236}">
                <a16:creationId xmlns:a16="http://schemas.microsoft.com/office/drawing/2014/main" id="{FDCF850E-A24F-4F4B-94C9-6DF5E8E2344D}"/>
              </a:ext>
            </a:extLst>
          </p:cNvPr>
          <p:cNvSpPr txBox="1">
            <a:spLocks/>
          </p:cNvSpPr>
          <p:nvPr/>
        </p:nvSpPr>
        <p:spPr>
          <a:xfrm>
            <a:off x="10704121" y="6091676"/>
            <a:ext cx="1827859" cy="79098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rPr>
              <a:t>次に</a:t>
            </a:r>
            <a:endParaRPr lang="en-US" altLang="ja-JP"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endParaRPr>
          </a:p>
          <a:p>
            <a:r>
              <a:rPr lang="ja-JP" altLang="en-US"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rPr>
              <a:t>（クリック）</a:t>
            </a:r>
          </a:p>
        </p:txBody>
      </p:sp>
      <p:sp>
        <p:nvSpPr>
          <p:cNvPr id="33" name="テキスト ボックス 32">
            <a:extLst>
              <a:ext uri="{FF2B5EF4-FFF2-40B4-BE49-F238E27FC236}">
                <a16:creationId xmlns:a16="http://schemas.microsoft.com/office/drawing/2014/main" id="{061AFD75-E750-4561-BAD6-A33C43C3DFAD}"/>
              </a:ext>
            </a:extLst>
          </p:cNvPr>
          <p:cNvSpPr txBox="1"/>
          <p:nvPr/>
        </p:nvSpPr>
        <p:spPr>
          <a:xfrm>
            <a:off x="9203851" y="2189616"/>
            <a:ext cx="2053653" cy="400110"/>
          </a:xfrm>
          <a:prstGeom prst="rect">
            <a:avLst/>
          </a:prstGeom>
          <a:noFill/>
        </p:spPr>
        <p:txBody>
          <a:bodyPr wrap="square" rtlCol="0">
            <a:spAutoFit/>
          </a:bodyPr>
          <a:lstStyle/>
          <a:p>
            <a:r>
              <a:rPr lang="ja-JP" altLang="en-US" sz="2000" dirty="0">
                <a:latin typeface="ＭＳ 明朝" panose="02020609040205080304" pitchFamily="17" charset="-128"/>
                <a:ea typeface="ＭＳ 明朝" panose="02020609040205080304" pitchFamily="17" charset="-128"/>
              </a:rPr>
              <a:t>年　　月　　日</a:t>
            </a:r>
            <a:endParaRPr kumimoji="1" lang="ja-JP" altLang="en-US" sz="2000" dirty="0">
              <a:latin typeface="ＭＳ 明朝" panose="02020609040205080304" pitchFamily="17" charset="-128"/>
              <a:ea typeface="ＭＳ 明朝" panose="02020609040205080304" pitchFamily="17" charset="-128"/>
            </a:endParaRPr>
          </a:p>
        </p:txBody>
      </p:sp>
      <p:sp>
        <p:nvSpPr>
          <p:cNvPr id="34" name="テキスト ボックス 8">
            <a:extLst>
              <a:ext uri="{FF2B5EF4-FFF2-40B4-BE49-F238E27FC236}">
                <a16:creationId xmlns:a16="http://schemas.microsoft.com/office/drawing/2014/main" id="{80B60E48-269A-42BB-B816-F3B0AEC213AF}"/>
              </a:ext>
            </a:extLst>
          </p:cNvPr>
          <p:cNvSpPr txBox="1"/>
          <p:nvPr/>
        </p:nvSpPr>
        <p:spPr>
          <a:xfrm>
            <a:off x="7652561" y="1150543"/>
            <a:ext cx="4495683" cy="646331"/>
          </a:xfrm>
          <a:prstGeom prst="rect">
            <a:avLst/>
          </a:prstGeom>
          <a:noFill/>
          <a:ln w="28575">
            <a:solidFill>
              <a:srgbClr val="FF0000"/>
            </a:solidFill>
          </a:ln>
        </p:spPr>
        <p:txBody>
          <a:bodyPr wrap="square" rtlCol="0"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b="1" dirty="0">
                <a:solidFill>
                  <a:srgbClr val="FF0000"/>
                </a:solidFill>
              </a:rPr>
              <a:t>例：美浜区幸町１－３－９　は</a:t>
            </a:r>
            <a:r>
              <a:rPr lang="en-US" altLang="ja-JP" b="1" dirty="0">
                <a:solidFill>
                  <a:srgbClr val="FF0000"/>
                </a:solidFill>
              </a:rPr>
              <a:t>×</a:t>
            </a:r>
          </a:p>
          <a:p>
            <a:r>
              <a:rPr lang="ja-JP" altLang="en-US" b="1" dirty="0">
                <a:solidFill>
                  <a:srgbClr val="FF0000"/>
                </a:solidFill>
              </a:rPr>
              <a:t>　　美浜区幸町一丁目３番９号　と記入</a:t>
            </a:r>
            <a:endParaRPr lang="en-US" altLang="ja-JP" b="1" dirty="0">
              <a:solidFill>
                <a:srgbClr val="FF0000"/>
              </a:solidFill>
            </a:endParaRPr>
          </a:p>
        </p:txBody>
      </p:sp>
      <p:sp>
        <p:nvSpPr>
          <p:cNvPr id="35" name="テキスト ボックス 13">
            <a:extLst>
              <a:ext uri="{FF2B5EF4-FFF2-40B4-BE49-F238E27FC236}">
                <a16:creationId xmlns:a16="http://schemas.microsoft.com/office/drawing/2014/main" id="{0ECAEAA0-F34D-40D4-8EC0-707227904C0E}"/>
              </a:ext>
            </a:extLst>
          </p:cNvPr>
          <p:cNvSpPr txBox="1"/>
          <p:nvPr/>
        </p:nvSpPr>
        <p:spPr>
          <a:xfrm>
            <a:off x="7670356" y="1841695"/>
            <a:ext cx="4477888" cy="369332"/>
          </a:xfrm>
          <a:prstGeom prst="rect">
            <a:avLst/>
          </a:prstGeom>
          <a:noFill/>
          <a:ln w="28575">
            <a:solidFill>
              <a:srgbClr val="FF0000"/>
            </a:solidFill>
          </a:ln>
        </p:spPr>
        <p:txBody>
          <a:bodyPr wrap="square" rtlCol="0"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b="1" dirty="0">
                <a:solidFill>
                  <a:srgbClr val="FF0000"/>
                </a:solidFill>
              </a:rPr>
              <a:t>例：（株）は</a:t>
            </a:r>
            <a:r>
              <a:rPr lang="en-US" altLang="ja-JP" b="1" dirty="0">
                <a:solidFill>
                  <a:srgbClr val="FF0000"/>
                </a:solidFill>
              </a:rPr>
              <a:t>×</a:t>
            </a:r>
            <a:r>
              <a:rPr lang="ja-JP" altLang="en-US" b="1" dirty="0">
                <a:solidFill>
                  <a:srgbClr val="FF0000"/>
                </a:solidFill>
              </a:rPr>
              <a:t>　株式会社と記入　　　</a:t>
            </a:r>
            <a:endParaRPr kumimoji="1" lang="ja-JP" altLang="en-US" b="1" dirty="0">
              <a:solidFill>
                <a:srgbClr val="FF0000"/>
              </a:solidFill>
            </a:endParaRPr>
          </a:p>
        </p:txBody>
      </p:sp>
      <p:sp>
        <p:nvSpPr>
          <p:cNvPr id="36" name="テキスト ボックス 35">
            <a:extLst>
              <a:ext uri="{FF2B5EF4-FFF2-40B4-BE49-F238E27FC236}">
                <a16:creationId xmlns:a16="http://schemas.microsoft.com/office/drawing/2014/main" id="{BDEC9A4B-B213-4122-A85D-10081A5D6883}"/>
              </a:ext>
            </a:extLst>
          </p:cNvPr>
          <p:cNvSpPr txBox="1"/>
          <p:nvPr/>
        </p:nvSpPr>
        <p:spPr>
          <a:xfrm>
            <a:off x="9472558" y="2504201"/>
            <a:ext cx="1402040" cy="369332"/>
          </a:xfrm>
          <a:prstGeom prst="rect">
            <a:avLst/>
          </a:prstGeom>
          <a:noFill/>
          <a:ln w="28575">
            <a:solidFill>
              <a:srgbClr val="FF0000"/>
            </a:solidFill>
          </a:ln>
        </p:spPr>
        <p:txBody>
          <a:bodyPr wrap="square" rtlCol="0">
            <a:spAutoFit/>
          </a:bodyPr>
          <a:lstStyle/>
          <a:p>
            <a:pPr algn="ctr"/>
            <a:r>
              <a:rPr lang="ja-JP" altLang="en-US" b="1" dirty="0">
                <a:solidFill>
                  <a:srgbClr val="FF0000"/>
                </a:solidFill>
              </a:rPr>
              <a:t>提出年月日</a:t>
            </a:r>
            <a:endParaRPr kumimoji="1" lang="ja-JP" altLang="en-US" b="1" dirty="0">
              <a:solidFill>
                <a:srgbClr val="FF0000"/>
              </a:solidFill>
            </a:endParaRPr>
          </a:p>
        </p:txBody>
      </p:sp>
      <p:sp>
        <p:nvSpPr>
          <p:cNvPr id="37" name="テキスト ボックス 36">
            <a:extLst>
              <a:ext uri="{FF2B5EF4-FFF2-40B4-BE49-F238E27FC236}">
                <a16:creationId xmlns:a16="http://schemas.microsoft.com/office/drawing/2014/main" id="{87EE9BE4-73D1-4660-9FDB-E40EA6D61D0F}"/>
              </a:ext>
            </a:extLst>
          </p:cNvPr>
          <p:cNvSpPr txBox="1"/>
          <p:nvPr/>
        </p:nvSpPr>
        <p:spPr>
          <a:xfrm>
            <a:off x="6095992" y="5725867"/>
            <a:ext cx="2986015" cy="646331"/>
          </a:xfrm>
          <a:prstGeom prst="rect">
            <a:avLst/>
          </a:prstGeom>
          <a:noFill/>
          <a:ln w="28575">
            <a:solidFill>
              <a:srgbClr val="FF0000"/>
            </a:solidFill>
          </a:ln>
        </p:spPr>
        <p:txBody>
          <a:bodyPr wrap="square" rtlCol="0">
            <a:spAutoFit/>
          </a:bodyPr>
          <a:lstStyle/>
          <a:p>
            <a:r>
              <a:rPr kumimoji="1" lang="ja-JP" altLang="en-US" b="1" dirty="0">
                <a:solidFill>
                  <a:srgbClr val="FF0000"/>
                </a:solidFill>
              </a:rPr>
              <a:t>電話番号は必須（携帯可）</a:t>
            </a:r>
            <a:endParaRPr kumimoji="1" lang="en-US" altLang="ja-JP" b="1" dirty="0">
              <a:solidFill>
                <a:srgbClr val="FF0000"/>
              </a:solidFill>
            </a:endParaRPr>
          </a:p>
          <a:p>
            <a:r>
              <a:rPr kumimoji="1" lang="ja-JP" altLang="en-US" b="1" dirty="0">
                <a:solidFill>
                  <a:srgbClr val="FF0000"/>
                </a:solidFill>
              </a:rPr>
              <a:t>メールアドレスは任意</a:t>
            </a:r>
          </a:p>
        </p:txBody>
      </p:sp>
    </p:spTree>
    <p:extLst>
      <p:ext uri="{BB962C8B-B14F-4D97-AF65-F5344CB8AC3E}">
        <p14:creationId xmlns:p14="http://schemas.microsoft.com/office/powerpoint/2010/main" val="44559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1" nodeType="after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p:cTn id="7" dur="1000" fill="hold"/>
                                        <p:tgtEl>
                                          <p:spTgt spid="36"/>
                                        </p:tgtEl>
                                        <p:attrNameLst>
                                          <p:attrName>ppt_w</p:attrName>
                                        </p:attrNameLst>
                                      </p:cBhvr>
                                      <p:tavLst>
                                        <p:tav tm="0">
                                          <p:val>
                                            <p:fltVal val="0"/>
                                          </p:val>
                                        </p:tav>
                                        <p:tav tm="100000">
                                          <p:val>
                                            <p:strVal val="#ppt_w"/>
                                          </p:val>
                                        </p:tav>
                                      </p:tavLst>
                                    </p:anim>
                                    <p:anim calcmode="lin" valueType="num">
                                      <p:cBhvr>
                                        <p:cTn id="8" dur="1000" fill="hold"/>
                                        <p:tgtEl>
                                          <p:spTgt spid="36"/>
                                        </p:tgtEl>
                                        <p:attrNameLst>
                                          <p:attrName>ppt_h</p:attrName>
                                        </p:attrNameLst>
                                      </p:cBhvr>
                                      <p:tavLst>
                                        <p:tav tm="0">
                                          <p:val>
                                            <p:fltVal val="0"/>
                                          </p:val>
                                        </p:tav>
                                        <p:tav tm="100000">
                                          <p:val>
                                            <p:strVal val="#ppt_h"/>
                                          </p:val>
                                        </p:tav>
                                      </p:tavLst>
                                    </p:anim>
                                    <p:animEffect transition="in" filter="fade">
                                      <p:cBhvr>
                                        <p:cTn id="9" dur="1000"/>
                                        <p:tgtEl>
                                          <p:spTgt spid="36"/>
                                        </p:tgtEl>
                                      </p:cBhvr>
                                    </p:animEffect>
                                  </p:childTnLst>
                                </p:cTn>
                              </p:par>
                            </p:childTnLst>
                          </p:cTn>
                        </p:par>
                        <p:par>
                          <p:cTn id="10" fill="hold">
                            <p:stCondLst>
                              <p:cond delay="1000"/>
                            </p:stCondLst>
                            <p:childTnLst>
                              <p:par>
                                <p:cTn id="11" presetID="53" presetClass="entr" presetSubtype="16" fill="hold" grpId="0" nodeType="afterEffect">
                                  <p:stCondLst>
                                    <p:cond delay="500"/>
                                  </p:stCondLst>
                                  <p:childTnLst>
                                    <p:set>
                                      <p:cBhvr>
                                        <p:cTn id="12" dur="1" fill="hold">
                                          <p:stCondLst>
                                            <p:cond delay="0"/>
                                          </p:stCondLst>
                                        </p:cTn>
                                        <p:tgtEl>
                                          <p:spTgt spid="25"/>
                                        </p:tgtEl>
                                        <p:attrNameLst>
                                          <p:attrName>style.visibility</p:attrName>
                                        </p:attrNameLst>
                                      </p:cBhvr>
                                      <p:to>
                                        <p:strVal val="visible"/>
                                      </p:to>
                                    </p:set>
                                    <p:anim calcmode="lin" valueType="num">
                                      <p:cBhvr>
                                        <p:cTn id="13" dur="1000" fill="hold"/>
                                        <p:tgtEl>
                                          <p:spTgt spid="25"/>
                                        </p:tgtEl>
                                        <p:attrNameLst>
                                          <p:attrName>ppt_w</p:attrName>
                                        </p:attrNameLst>
                                      </p:cBhvr>
                                      <p:tavLst>
                                        <p:tav tm="0">
                                          <p:val>
                                            <p:fltVal val="0"/>
                                          </p:val>
                                        </p:tav>
                                        <p:tav tm="100000">
                                          <p:val>
                                            <p:strVal val="#ppt_w"/>
                                          </p:val>
                                        </p:tav>
                                      </p:tavLst>
                                    </p:anim>
                                    <p:anim calcmode="lin" valueType="num">
                                      <p:cBhvr>
                                        <p:cTn id="14" dur="1000" fill="hold"/>
                                        <p:tgtEl>
                                          <p:spTgt spid="25"/>
                                        </p:tgtEl>
                                        <p:attrNameLst>
                                          <p:attrName>ppt_h</p:attrName>
                                        </p:attrNameLst>
                                      </p:cBhvr>
                                      <p:tavLst>
                                        <p:tav tm="0">
                                          <p:val>
                                            <p:fltVal val="0"/>
                                          </p:val>
                                        </p:tav>
                                        <p:tav tm="100000">
                                          <p:val>
                                            <p:strVal val="#ppt_h"/>
                                          </p:val>
                                        </p:tav>
                                      </p:tavLst>
                                    </p:anim>
                                    <p:animEffect transition="in" filter="fade">
                                      <p:cBhvr>
                                        <p:cTn id="15" dur="1000"/>
                                        <p:tgtEl>
                                          <p:spTgt spid="25"/>
                                        </p:tgtEl>
                                      </p:cBhvr>
                                    </p:animEffect>
                                  </p:childTnLst>
                                </p:cTn>
                              </p:par>
                            </p:childTnLst>
                          </p:cTn>
                        </p:par>
                        <p:par>
                          <p:cTn id="16" fill="hold">
                            <p:stCondLst>
                              <p:cond delay="2500"/>
                            </p:stCondLst>
                            <p:childTnLst>
                              <p:par>
                                <p:cTn id="17" presetID="6" presetClass="entr" presetSubtype="32" fill="hold" nodeType="afterEffect">
                                  <p:stCondLst>
                                    <p:cond delay="500"/>
                                  </p:stCondLst>
                                  <p:childTnLst>
                                    <p:set>
                                      <p:cBhvr>
                                        <p:cTn id="18" dur="1" fill="hold">
                                          <p:stCondLst>
                                            <p:cond delay="0"/>
                                          </p:stCondLst>
                                        </p:cTn>
                                        <p:tgtEl>
                                          <p:spTgt spid="10"/>
                                        </p:tgtEl>
                                        <p:attrNameLst>
                                          <p:attrName>style.visibility</p:attrName>
                                        </p:attrNameLst>
                                      </p:cBhvr>
                                      <p:to>
                                        <p:strVal val="visible"/>
                                      </p:to>
                                    </p:set>
                                    <p:animEffect transition="in" filter="circle(out)">
                                      <p:cBhvr>
                                        <p:cTn id="19" dur="1000"/>
                                        <p:tgtEl>
                                          <p:spTgt spid="10"/>
                                        </p:tgtEl>
                                      </p:cBhvr>
                                    </p:animEffect>
                                  </p:childTnLst>
                                </p:cTn>
                              </p:par>
                            </p:childTnLst>
                          </p:cTn>
                        </p:par>
                        <p:par>
                          <p:cTn id="20" fill="hold">
                            <p:stCondLst>
                              <p:cond delay="4000"/>
                            </p:stCondLst>
                            <p:childTnLst>
                              <p:par>
                                <p:cTn id="21" presetID="22" presetClass="entr" presetSubtype="8" fill="hold" grpId="0" nodeType="afterEffect">
                                  <p:stCondLst>
                                    <p:cond delay="0"/>
                                  </p:stCondLst>
                                  <p:childTnLst>
                                    <p:set>
                                      <p:cBhvr>
                                        <p:cTn id="22" dur="1" fill="hold">
                                          <p:stCondLst>
                                            <p:cond delay="0"/>
                                          </p:stCondLst>
                                        </p:cTn>
                                        <p:tgtEl>
                                          <p:spTgt spid="34"/>
                                        </p:tgtEl>
                                        <p:attrNameLst>
                                          <p:attrName>style.visibility</p:attrName>
                                        </p:attrNameLst>
                                      </p:cBhvr>
                                      <p:to>
                                        <p:strVal val="visible"/>
                                      </p:to>
                                    </p:set>
                                    <p:animEffect transition="in" filter="wipe(left)">
                                      <p:cBhvr>
                                        <p:cTn id="23" dur="1000"/>
                                        <p:tgtEl>
                                          <p:spTgt spid="34"/>
                                        </p:tgtEl>
                                      </p:cBhvr>
                                    </p:animEffect>
                                  </p:childTnLst>
                                </p:cTn>
                              </p:par>
                            </p:childTnLst>
                          </p:cTn>
                        </p:par>
                        <p:par>
                          <p:cTn id="24" fill="hold">
                            <p:stCondLst>
                              <p:cond delay="5000"/>
                            </p:stCondLst>
                            <p:childTnLst>
                              <p:par>
                                <p:cTn id="25" presetID="22" presetClass="entr" presetSubtype="8" fill="hold" grpId="0" nodeType="afterEffect">
                                  <p:stCondLst>
                                    <p:cond delay="1000"/>
                                  </p:stCondLst>
                                  <p:childTnLst>
                                    <p:set>
                                      <p:cBhvr>
                                        <p:cTn id="26" dur="1" fill="hold">
                                          <p:stCondLst>
                                            <p:cond delay="0"/>
                                          </p:stCondLst>
                                        </p:cTn>
                                        <p:tgtEl>
                                          <p:spTgt spid="35"/>
                                        </p:tgtEl>
                                        <p:attrNameLst>
                                          <p:attrName>style.visibility</p:attrName>
                                        </p:attrNameLst>
                                      </p:cBhvr>
                                      <p:to>
                                        <p:strVal val="visible"/>
                                      </p:to>
                                    </p:set>
                                    <p:animEffect transition="in" filter="wipe(left)">
                                      <p:cBhvr>
                                        <p:cTn id="27" dur="1000"/>
                                        <p:tgtEl>
                                          <p:spTgt spid="35"/>
                                        </p:tgtEl>
                                      </p:cBhvr>
                                    </p:animEffect>
                                  </p:childTnLst>
                                </p:cTn>
                              </p:par>
                            </p:childTnLst>
                          </p:cTn>
                        </p:par>
                        <p:par>
                          <p:cTn id="28" fill="hold">
                            <p:stCondLst>
                              <p:cond delay="7000"/>
                            </p:stCondLst>
                            <p:childTnLst>
                              <p:par>
                                <p:cTn id="29" presetID="53" presetClass="entr" presetSubtype="16" fill="hold" grpId="0" nodeType="afterEffect">
                                  <p:stCondLst>
                                    <p:cond delay="1500"/>
                                  </p:stCondLst>
                                  <p:childTnLst>
                                    <p:set>
                                      <p:cBhvr>
                                        <p:cTn id="30" dur="1" fill="hold">
                                          <p:stCondLst>
                                            <p:cond delay="0"/>
                                          </p:stCondLst>
                                        </p:cTn>
                                        <p:tgtEl>
                                          <p:spTgt spid="26"/>
                                        </p:tgtEl>
                                        <p:attrNameLst>
                                          <p:attrName>style.visibility</p:attrName>
                                        </p:attrNameLst>
                                      </p:cBhvr>
                                      <p:to>
                                        <p:strVal val="visible"/>
                                      </p:to>
                                    </p:set>
                                    <p:anim calcmode="lin" valueType="num">
                                      <p:cBhvr>
                                        <p:cTn id="31" dur="1000" fill="hold"/>
                                        <p:tgtEl>
                                          <p:spTgt spid="26"/>
                                        </p:tgtEl>
                                        <p:attrNameLst>
                                          <p:attrName>ppt_w</p:attrName>
                                        </p:attrNameLst>
                                      </p:cBhvr>
                                      <p:tavLst>
                                        <p:tav tm="0">
                                          <p:val>
                                            <p:fltVal val="0"/>
                                          </p:val>
                                        </p:tav>
                                        <p:tav tm="100000">
                                          <p:val>
                                            <p:strVal val="#ppt_w"/>
                                          </p:val>
                                        </p:tav>
                                      </p:tavLst>
                                    </p:anim>
                                    <p:anim calcmode="lin" valueType="num">
                                      <p:cBhvr>
                                        <p:cTn id="32" dur="1000" fill="hold"/>
                                        <p:tgtEl>
                                          <p:spTgt spid="26"/>
                                        </p:tgtEl>
                                        <p:attrNameLst>
                                          <p:attrName>ppt_h</p:attrName>
                                        </p:attrNameLst>
                                      </p:cBhvr>
                                      <p:tavLst>
                                        <p:tav tm="0">
                                          <p:val>
                                            <p:fltVal val="0"/>
                                          </p:val>
                                        </p:tav>
                                        <p:tav tm="100000">
                                          <p:val>
                                            <p:strVal val="#ppt_h"/>
                                          </p:val>
                                        </p:tav>
                                      </p:tavLst>
                                    </p:anim>
                                    <p:animEffect transition="in" filter="fade">
                                      <p:cBhvr>
                                        <p:cTn id="33" dur="1000"/>
                                        <p:tgtEl>
                                          <p:spTgt spid="26"/>
                                        </p:tgtEl>
                                      </p:cBhvr>
                                    </p:animEffect>
                                  </p:childTnLst>
                                </p:cTn>
                              </p:par>
                            </p:childTnLst>
                          </p:cTn>
                        </p:par>
                        <p:par>
                          <p:cTn id="34" fill="hold">
                            <p:stCondLst>
                              <p:cond delay="9500"/>
                            </p:stCondLst>
                            <p:childTnLst>
                              <p:par>
                                <p:cTn id="35" presetID="21" presetClass="entr" presetSubtype="1" fill="hold" grpId="0" nodeType="afterEffect">
                                  <p:stCondLst>
                                    <p:cond delay="500"/>
                                  </p:stCondLst>
                                  <p:childTnLst>
                                    <p:set>
                                      <p:cBhvr>
                                        <p:cTn id="36" dur="1" fill="hold">
                                          <p:stCondLst>
                                            <p:cond delay="0"/>
                                          </p:stCondLst>
                                        </p:cTn>
                                        <p:tgtEl>
                                          <p:spTgt spid="2"/>
                                        </p:tgtEl>
                                        <p:attrNameLst>
                                          <p:attrName>style.visibility</p:attrName>
                                        </p:attrNameLst>
                                      </p:cBhvr>
                                      <p:to>
                                        <p:strVal val="visible"/>
                                      </p:to>
                                    </p:set>
                                    <p:animEffect transition="in" filter="wheel(1)">
                                      <p:cBhvr>
                                        <p:cTn id="37" dur="1000"/>
                                        <p:tgtEl>
                                          <p:spTgt spid="2"/>
                                        </p:tgtEl>
                                      </p:cBhvr>
                                    </p:animEffect>
                                  </p:childTnLst>
                                </p:cTn>
                              </p:par>
                              <p:par>
                                <p:cTn id="38" presetID="45" presetClass="entr" presetSubtype="0" fill="hold" grpId="0" nodeType="withEffect">
                                  <p:stCondLst>
                                    <p:cond delay="1500"/>
                                  </p:stCondLst>
                                  <p:childTnLst>
                                    <p:set>
                                      <p:cBhvr>
                                        <p:cTn id="39" dur="1" fill="hold">
                                          <p:stCondLst>
                                            <p:cond delay="0"/>
                                          </p:stCondLst>
                                        </p:cTn>
                                        <p:tgtEl>
                                          <p:spTgt spid="27"/>
                                        </p:tgtEl>
                                        <p:attrNameLst>
                                          <p:attrName>style.visibility</p:attrName>
                                        </p:attrNameLst>
                                      </p:cBhvr>
                                      <p:to>
                                        <p:strVal val="visible"/>
                                      </p:to>
                                    </p:set>
                                    <p:animEffect transition="in" filter="fade">
                                      <p:cBhvr>
                                        <p:cTn id="40" dur="2000"/>
                                        <p:tgtEl>
                                          <p:spTgt spid="27"/>
                                        </p:tgtEl>
                                      </p:cBhvr>
                                    </p:animEffect>
                                    <p:anim calcmode="lin" valueType="num">
                                      <p:cBhvr>
                                        <p:cTn id="41" dur="2000" fill="hold"/>
                                        <p:tgtEl>
                                          <p:spTgt spid="27"/>
                                        </p:tgtEl>
                                        <p:attrNameLst>
                                          <p:attrName>ppt_w</p:attrName>
                                        </p:attrNameLst>
                                      </p:cBhvr>
                                      <p:tavLst>
                                        <p:tav tm="0" fmla="#ppt_w*sin(2.5*pi*$)">
                                          <p:val>
                                            <p:fltVal val="0"/>
                                          </p:val>
                                        </p:tav>
                                        <p:tav tm="100000">
                                          <p:val>
                                            <p:fltVal val="1"/>
                                          </p:val>
                                        </p:tav>
                                      </p:tavLst>
                                    </p:anim>
                                    <p:anim calcmode="lin" valueType="num">
                                      <p:cBhvr>
                                        <p:cTn id="42" dur="2000" fill="hold"/>
                                        <p:tgtEl>
                                          <p:spTgt spid="27"/>
                                        </p:tgtEl>
                                        <p:attrNameLst>
                                          <p:attrName>ppt_h</p:attrName>
                                        </p:attrNameLst>
                                      </p:cBhvr>
                                      <p:tavLst>
                                        <p:tav tm="0">
                                          <p:val>
                                            <p:strVal val="#ppt_h"/>
                                          </p:val>
                                        </p:tav>
                                        <p:tav tm="100000">
                                          <p:val>
                                            <p:strVal val="#ppt_h"/>
                                          </p:val>
                                        </p:tav>
                                      </p:tavLst>
                                    </p:anim>
                                  </p:childTnLst>
                                </p:cTn>
                              </p:par>
                            </p:childTnLst>
                          </p:cTn>
                        </p:par>
                        <p:par>
                          <p:cTn id="43" fill="hold">
                            <p:stCondLst>
                              <p:cond delay="13000"/>
                            </p:stCondLst>
                            <p:childTnLst>
                              <p:par>
                                <p:cTn id="44" presetID="22" presetClass="entr" presetSubtype="8" fill="hold" grpId="0" nodeType="afterEffect">
                                  <p:stCondLst>
                                    <p:cond delay="500"/>
                                  </p:stCondLst>
                                  <p:childTnLst>
                                    <p:set>
                                      <p:cBhvr>
                                        <p:cTn id="45" dur="1" fill="hold">
                                          <p:stCondLst>
                                            <p:cond delay="0"/>
                                          </p:stCondLst>
                                        </p:cTn>
                                        <p:tgtEl>
                                          <p:spTgt spid="37"/>
                                        </p:tgtEl>
                                        <p:attrNameLst>
                                          <p:attrName>style.visibility</p:attrName>
                                        </p:attrNameLst>
                                      </p:cBhvr>
                                      <p:to>
                                        <p:strVal val="visible"/>
                                      </p:to>
                                    </p:set>
                                    <p:animEffect transition="in" filter="wipe(left)">
                                      <p:cBhvr>
                                        <p:cTn id="46" dur="1000"/>
                                        <p:tgtEl>
                                          <p:spTgt spid="37"/>
                                        </p:tgtEl>
                                      </p:cBhvr>
                                    </p:animEffect>
                                  </p:childTnLst>
                                </p:cTn>
                              </p:par>
                            </p:childTnLst>
                          </p:cTn>
                        </p:par>
                        <p:par>
                          <p:cTn id="47" fill="hold">
                            <p:stCondLst>
                              <p:cond delay="14500"/>
                            </p:stCondLst>
                            <p:childTnLst>
                              <p:par>
                                <p:cTn id="48" presetID="16" presetClass="entr" presetSubtype="42"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barn(outHorizontal)">
                                      <p:cBhvr>
                                        <p:cTn id="50" dur="1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animBg="1"/>
      <p:bldP spid="27" grpId="0" animBg="1"/>
      <p:bldP spid="2" grpId="0" animBg="1"/>
      <p:bldP spid="32" grpId="0"/>
      <p:bldP spid="34" grpId="0" animBg="1"/>
      <p:bldP spid="35" grpId="0" animBg="1"/>
      <p:bldP spid="36" grpId="1" animBg="1"/>
      <p:bldP spid="3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7E6E5206-B274-49FE-BCA6-B60427B578B2}"/>
              </a:ext>
            </a:extLst>
          </p:cNvPr>
          <p:cNvSpPr txBox="1">
            <a:spLocks noGrp="1"/>
          </p:cNvSpPr>
          <p:nvPr>
            <p:ph type="title"/>
          </p:nvPr>
        </p:nvSpPr>
        <p:spPr>
          <a:xfrm>
            <a:off x="838200" y="634999"/>
            <a:ext cx="10515600" cy="101310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dirty="0">
                <a:latin typeface="HGS創英角ﾎﾟｯﾌﾟ体" panose="040B0A00000000000000" pitchFamily="50" charset="-128"/>
                <a:ea typeface="HGS創英角ﾎﾟｯﾌﾟ体" panose="040B0A00000000000000" pitchFamily="50" charset="-128"/>
              </a:rPr>
              <a:t>１．美容所開設届・表①</a:t>
            </a:r>
            <a:r>
              <a:rPr lang="en-US" altLang="ja-JP" dirty="0">
                <a:latin typeface="HGS創英角ﾎﾟｯﾌﾟ体" panose="040B0A00000000000000" pitchFamily="50" charset="-128"/>
                <a:ea typeface="HGS創英角ﾎﾟｯﾌﾟ体" panose="040B0A00000000000000" pitchFamily="50" charset="-128"/>
              </a:rPr>
              <a:t>-2</a:t>
            </a:r>
            <a:endParaRPr lang="ja-JP" altLang="en-US" dirty="0">
              <a:latin typeface="HGS創英角ﾎﾟｯﾌﾟ体" panose="040B0A00000000000000" pitchFamily="50" charset="-128"/>
              <a:ea typeface="HGS創英角ﾎﾟｯﾌﾟ体" panose="040B0A00000000000000" pitchFamily="50" charset="-128"/>
            </a:endParaRPr>
          </a:p>
        </p:txBody>
      </p:sp>
      <p:sp>
        <p:nvSpPr>
          <p:cNvPr id="6" name="テキスト ボックス 5">
            <a:extLst>
              <a:ext uri="{FF2B5EF4-FFF2-40B4-BE49-F238E27FC236}">
                <a16:creationId xmlns:a16="http://schemas.microsoft.com/office/drawing/2014/main" id="{2F10DB91-94C7-435E-B421-07DA532CDDC3}"/>
              </a:ext>
            </a:extLst>
          </p:cNvPr>
          <p:cNvSpPr txBox="1"/>
          <p:nvPr/>
        </p:nvSpPr>
        <p:spPr>
          <a:xfrm>
            <a:off x="1895062" y="1796704"/>
            <a:ext cx="8666921" cy="707886"/>
          </a:xfrm>
          <a:prstGeom prst="rect">
            <a:avLst/>
          </a:prstGeom>
          <a:noFill/>
        </p:spPr>
        <p:txBody>
          <a:bodyPr wrap="square" rtlCol="0">
            <a:spAutoFit/>
          </a:bodyPr>
          <a:lstStyle/>
          <a:p>
            <a:r>
              <a:rPr kumimoji="1" lang="ja-JP" altLang="en-US" sz="2000" dirty="0"/>
              <a:t>　美容所を開設したいので、美容師法第１１条第１項の規定により、次</a:t>
            </a:r>
            <a:endParaRPr kumimoji="1" lang="en-US" altLang="ja-JP" sz="2000" dirty="0"/>
          </a:p>
          <a:p>
            <a:r>
              <a:rPr kumimoji="1" lang="ja-JP" altLang="en-US" sz="2000" dirty="0"/>
              <a:t>のとおり届出ます</a:t>
            </a:r>
            <a:r>
              <a:rPr kumimoji="1" lang="ja-JP" altLang="en-US" dirty="0"/>
              <a:t>。　</a:t>
            </a:r>
          </a:p>
        </p:txBody>
      </p:sp>
      <p:sp>
        <p:nvSpPr>
          <p:cNvPr id="7" name="テキスト ボックス 6">
            <a:extLst>
              <a:ext uri="{FF2B5EF4-FFF2-40B4-BE49-F238E27FC236}">
                <a16:creationId xmlns:a16="http://schemas.microsoft.com/office/drawing/2014/main" id="{CB53BED6-48C7-402E-9491-315CF8573467}"/>
              </a:ext>
            </a:extLst>
          </p:cNvPr>
          <p:cNvSpPr txBox="1"/>
          <p:nvPr/>
        </p:nvSpPr>
        <p:spPr>
          <a:xfrm>
            <a:off x="2464905" y="2605017"/>
            <a:ext cx="2491408" cy="1015663"/>
          </a:xfrm>
          <a:prstGeom prst="rect">
            <a:avLst/>
          </a:prstGeom>
          <a:noFill/>
          <a:ln w="9525">
            <a:solidFill>
              <a:schemeClr val="tx1"/>
            </a:solidFill>
          </a:ln>
        </p:spPr>
        <p:txBody>
          <a:bodyPr wrap="square" rtlCol="0">
            <a:spAutoFit/>
          </a:bodyPr>
          <a:lstStyle/>
          <a:p>
            <a:endParaRPr kumimoji="1" lang="en-US" altLang="ja-JP" sz="2000" dirty="0"/>
          </a:p>
          <a:p>
            <a:r>
              <a:rPr kumimoji="1" lang="ja-JP" altLang="en-US" sz="2000" dirty="0"/>
              <a:t>名　　　　　　　称</a:t>
            </a:r>
            <a:endParaRPr kumimoji="1" lang="en-US" altLang="ja-JP" sz="2000" dirty="0"/>
          </a:p>
          <a:p>
            <a:r>
              <a:rPr kumimoji="1" lang="ja-JP" altLang="en-US" sz="2000" dirty="0"/>
              <a:t>　　</a:t>
            </a:r>
          </a:p>
        </p:txBody>
      </p:sp>
      <p:sp>
        <p:nvSpPr>
          <p:cNvPr id="8" name="テキスト ボックス 7">
            <a:extLst>
              <a:ext uri="{FF2B5EF4-FFF2-40B4-BE49-F238E27FC236}">
                <a16:creationId xmlns:a16="http://schemas.microsoft.com/office/drawing/2014/main" id="{07CAB5FB-ADDD-4749-94F7-ABB3F41C34B5}"/>
              </a:ext>
            </a:extLst>
          </p:cNvPr>
          <p:cNvSpPr txBox="1"/>
          <p:nvPr/>
        </p:nvSpPr>
        <p:spPr>
          <a:xfrm>
            <a:off x="2003240" y="2605017"/>
            <a:ext cx="461665" cy="3200875"/>
          </a:xfrm>
          <a:prstGeom prst="rect">
            <a:avLst/>
          </a:prstGeom>
          <a:noFill/>
          <a:ln>
            <a:solidFill>
              <a:schemeClr val="tx1"/>
            </a:solidFill>
          </a:ln>
        </p:spPr>
        <p:txBody>
          <a:bodyPr vert="eaVert" wrap="square" rtlCol="0">
            <a:spAutoFit/>
          </a:bodyPr>
          <a:lstStyle/>
          <a:p>
            <a:pPr algn="ctr"/>
            <a:r>
              <a:rPr kumimoji="1" lang="ja-JP" altLang="en-US" dirty="0"/>
              <a:t>美　容　所</a:t>
            </a:r>
          </a:p>
        </p:txBody>
      </p:sp>
      <p:sp>
        <p:nvSpPr>
          <p:cNvPr id="9" name="テキスト ボックス 8">
            <a:extLst>
              <a:ext uri="{FF2B5EF4-FFF2-40B4-BE49-F238E27FC236}">
                <a16:creationId xmlns:a16="http://schemas.microsoft.com/office/drawing/2014/main" id="{A7B4D4A3-1231-4A52-9C13-AE29211D0BE1}"/>
              </a:ext>
            </a:extLst>
          </p:cNvPr>
          <p:cNvSpPr txBox="1"/>
          <p:nvPr/>
        </p:nvSpPr>
        <p:spPr>
          <a:xfrm>
            <a:off x="2464903" y="3620680"/>
            <a:ext cx="2491408" cy="769441"/>
          </a:xfrm>
          <a:prstGeom prst="rect">
            <a:avLst/>
          </a:prstGeom>
          <a:noFill/>
          <a:ln w="9525">
            <a:solidFill>
              <a:schemeClr val="tx1"/>
            </a:solidFill>
          </a:ln>
        </p:spPr>
        <p:txBody>
          <a:bodyPr wrap="square" rtlCol="0">
            <a:spAutoFit/>
          </a:bodyPr>
          <a:lstStyle/>
          <a:p>
            <a:endParaRPr lang="en-US" altLang="ja-JP" sz="1200" dirty="0"/>
          </a:p>
          <a:p>
            <a:r>
              <a:rPr lang="ja-JP" altLang="en-US" sz="2000" dirty="0"/>
              <a:t>所　　　在　　　地</a:t>
            </a:r>
            <a:endParaRPr lang="en-US" altLang="ja-JP" sz="2000" dirty="0"/>
          </a:p>
          <a:p>
            <a:r>
              <a:rPr kumimoji="1" lang="ja-JP" altLang="en-US" sz="1200" dirty="0"/>
              <a:t>　　</a:t>
            </a:r>
          </a:p>
        </p:txBody>
      </p:sp>
      <p:sp>
        <p:nvSpPr>
          <p:cNvPr id="10" name="テキスト ボックス 9">
            <a:extLst>
              <a:ext uri="{FF2B5EF4-FFF2-40B4-BE49-F238E27FC236}">
                <a16:creationId xmlns:a16="http://schemas.microsoft.com/office/drawing/2014/main" id="{8A0D575D-2300-4597-A4DA-4AF33202B6EB}"/>
              </a:ext>
            </a:extLst>
          </p:cNvPr>
          <p:cNvSpPr txBox="1"/>
          <p:nvPr/>
        </p:nvSpPr>
        <p:spPr>
          <a:xfrm>
            <a:off x="4956311" y="2605017"/>
            <a:ext cx="5738191" cy="1015663"/>
          </a:xfrm>
          <a:prstGeom prst="rect">
            <a:avLst/>
          </a:prstGeom>
          <a:noFill/>
          <a:ln w="9525">
            <a:solidFill>
              <a:schemeClr val="tx1"/>
            </a:solidFill>
          </a:ln>
        </p:spPr>
        <p:txBody>
          <a:bodyPr wrap="square" rtlCol="0">
            <a:spAutoFit/>
          </a:bodyPr>
          <a:lstStyle/>
          <a:p>
            <a:r>
              <a:rPr lang="ja-JP" altLang="en-US" sz="1600" dirty="0"/>
              <a:t>フリガナ</a:t>
            </a:r>
            <a:endParaRPr lang="en-US" altLang="ja-JP" sz="1600" dirty="0"/>
          </a:p>
          <a:p>
            <a:endParaRPr lang="en-US" altLang="ja-JP" sz="1200" dirty="0"/>
          </a:p>
          <a:p>
            <a:r>
              <a:rPr lang="ja-JP" altLang="en-US" sz="1200" dirty="0"/>
              <a:t>　</a:t>
            </a:r>
            <a:endParaRPr lang="en-US" altLang="ja-JP" sz="1200" dirty="0"/>
          </a:p>
          <a:p>
            <a:r>
              <a:rPr lang="ja-JP" altLang="en-US" sz="1400" dirty="0"/>
              <a:t>　　　　　</a:t>
            </a:r>
            <a:r>
              <a:rPr lang="ja-JP" altLang="en-US" sz="2000" dirty="0"/>
              <a:t>　</a:t>
            </a:r>
            <a:r>
              <a:rPr kumimoji="1" lang="ja-JP" altLang="en-US" sz="2000" dirty="0"/>
              <a:t>　　</a:t>
            </a:r>
          </a:p>
        </p:txBody>
      </p:sp>
      <p:sp>
        <p:nvSpPr>
          <p:cNvPr id="11" name="テキスト ボックス 10">
            <a:extLst>
              <a:ext uri="{FF2B5EF4-FFF2-40B4-BE49-F238E27FC236}">
                <a16:creationId xmlns:a16="http://schemas.microsoft.com/office/drawing/2014/main" id="{6B610C66-BEBE-4C18-8080-E224BCFFA7EC}"/>
              </a:ext>
            </a:extLst>
          </p:cNvPr>
          <p:cNvSpPr txBox="1"/>
          <p:nvPr/>
        </p:nvSpPr>
        <p:spPr>
          <a:xfrm>
            <a:off x="4956310" y="3620680"/>
            <a:ext cx="5738191" cy="769441"/>
          </a:xfrm>
          <a:prstGeom prst="rect">
            <a:avLst/>
          </a:prstGeom>
          <a:noFill/>
          <a:ln w="9525">
            <a:solidFill>
              <a:schemeClr val="tx1"/>
            </a:solidFill>
          </a:ln>
        </p:spPr>
        <p:txBody>
          <a:bodyPr wrap="square" rtlCol="0">
            <a:spAutoFit/>
          </a:bodyPr>
          <a:lstStyle/>
          <a:p>
            <a:r>
              <a:rPr lang="ja-JP" altLang="en-US" sz="2000" dirty="0"/>
              <a:t>千葉市　　　　区</a:t>
            </a:r>
            <a:endParaRPr lang="en-US" altLang="ja-JP" sz="2000" dirty="0"/>
          </a:p>
          <a:p>
            <a:r>
              <a:rPr lang="ja-JP" altLang="en-US" sz="2400" dirty="0"/>
              <a:t>　　　　　　　　</a:t>
            </a:r>
            <a:r>
              <a:rPr lang="ja-JP" altLang="en-US" sz="2000" dirty="0"/>
              <a:t>（電話）</a:t>
            </a:r>
            <a:r>
              <a:rPr lang="ja-JP" altLang="en-US" sz="2400" dirty="0"/>
              <a:t>　</a:t>
            </a:r>
            <a:r>
              <a:rPr kumimoji="1" lang="ja-JP" altLang="en-US" sz="2400" dirty="0"/>
              <a:t>　</a:t>
            </a:r>
            <a:r>
              <a:rPr lang="ja-JP" altLang="en-US" sz="2000" dirty="0"/>
              <a:t>　　</a:t>
            </a:r>
            <a:endParaRPr kumimoji="1" lang="en-US" altLang="ja-JP" sz="2000" dirty="0"/>
          </a:p>
        </p:txBody>
      </p:sp>
      <p:cxnSp>
        <p:nvCxnSpPr>
          <p:cNvPr id="3" name="直線コネクタ 2">
            <a:extLst>
              <a:ext uri="{FF2B5EF4-FFF2-40B4-BE49-F238E27FC236}">
                <a16:creationId xmlns:a16="http://schemas.microsoft.com/office/drawing/2014/main" id="{9748BD2E-5BD5-421C-891C-CECF4C2616A3}"/>
              </a:ext>
            </a:extLst>
          </p:cNvPr>
          <p:cNvCxnSpPr/>
          <p:nvPr/>
        </p:nvCxnSpPr>
        <p:spPr>
          <a:xfrm>
            <a:off x="4956310" y="2902225"/>
            <a:ext cx="5738191"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1B43F8E7-6799-4208-BD95-A19EFCEDBCF5}"/>
              </a:ext>
            </a:extLst>
          </p:cNvPr>
          <p:cNvSpPr txBox="1"/>
          <p:nvPr/>
        </p:nvSpPr>
        <p:spPr>
          <a:xfrm>
            <a:off x="8758828" y="3701400"/>
            <a:ext cx="1429932" cy="646331"/>
          </a:xfrm>
          <a:prstGeom prst="rect">
            <a:avLst/>
          </a:prstGeom>
          <a:noFill/>
          <a:ln w="28575">
            <a:solidFill>
              <a:srgbClr val="FF0000"/>
            </a:solidFill>
          </a:ln>
        </p:spPr>
        <p:txBody>
          <a:bodyPr wrap="square" rtlCol="0">
            <a:spAutoFit/>
          </a:bodyPr>
          <a:lstStyle/>
          <a:p>
            <a:r>
              <a:rPr kumimoji="1" lang="ja-JP" altLang="en-US" b="1" dirty="0">
                <a:solidFill>
                  <a:srgbClr val="FF0000"/>
                </a:solidFill>
              </a:rPr>
              <a:t>携帯でも可</a:t>
            </a:r>
            <a:endParaRPr kumimoji="1" lang="en-US" altLang="ja-JP" b="1" dirty="0">
              <a:solidFill>
                <a:srgbClr val="FF0000"/>
              </a:solidFill>
            </a:endParaRPr>
          </a:p>
          <a:p>
            <a:r>
              <a:rPr lang="ja-JP" altLang="en-US" b="1" dirty="0">
                <a:solidFill>
                  <a:srgbClr val="FF0000"/>
                </a:solidFill>
              </a:rPr>
              <a:t>公開の可否</a:t>
            </a:r>
            <a:endParaRPr kumimoji="1" lang="ja-JP" altLang="en-US" b="1" dirty="0">
              <a:solidFill>
                <a:srgbClr val="FF0000"/>
              </a:solidFill>
            </a:endParaRPr>
          </a:p>
        </p:txBody>
      </p:sp>
      <p:sp>
        <p:nvSpPr>
          <p:cNvPr id="12" name="テキスト ボックス 11">
            <a:extLst>
              <a:ext uri="{FF2B5EF4-FFF2-40B4-BE49-F238E27FC236}">
                <a16:creationId xmlns:a16="http://schemas.microsoft.com/office/drawing/2014/main" id="{ED22EF69-08EB-4E76-810E-9891D6103AB9}"/>
              </a:ext>
            </a:extLst>
          </p:cNvPr>
          <p:cNvSpPr txBox="1"/>
          <p:nvPr/>
        </p:nvSpPr>
        <p:spPr>
          <a:xfrm>
            <a:off x="2464901" y="4390121"/>
            <a:ext cx="2491408" cy="707886"/>
          </a:xfrm>
          <a:prstGeom prst="rect">
            <a:avLst/>
          </a:prstGeom>
          <a:noFill/>
          <a:ln w="9525">
            <a:solidFill>
              <a:schemeClr val="tx1"/>
            </a:solidFill>
          </a:ln>
        </p:spPr>
        <p:txBody>
          <a:bodyPr wrap="square" rtlCol="0">
            <a:spAutoFit/>
          </a:bodyPr>
          <a:lstStyle/>
          <a:p>
            <a:r>
              <a:rPr lang="ja-JP" altLang="en-US" sz="2000" dirty="0"/>
              <a:t>構</a:t>
            </a:r>
            <a:r>
              <a:rPr lang="ja-JP" altLang="en-US" sz="600" dirty="0"/>
              <a:t>　</a:t>
            </a:r>
            <a:r>
              <a:rPr lang="ja-JP" altLang="en-US" sz="2000" dirty="0"/>
              <a:t>造</a:t>
            </a:r>
            <a:r>
              <a:rPr lang="ja-JP" altLang="en-US" sz="600" dirty="0"/>
              <a:t>　</a:t>
            </a:r>
            <a:r>
              <a:rPr lang="ja-JP" altLang="en-US" sz="2000" dirty="0"/>
              <a:t>及</a:t>
            </a:r>
            <a:r>
              <a:rPr lang="ja-JP" altLang="en-US" sz="600" dirty="0"/>
              <a:t>　</a:t>
            </a:r>
            <a:r>
              <a:rPr lang="ja-JP" altLang="en-US" sz="2000" dirty="0"/>
              <a:t>び</a:t>
            </a:r>
            <a:r>
              <a:rPr lang="ja-JP" altLang="en-US" sz="600" dirty="0"/>
              <a:t>　</a:t>
            </a:r>
            <a:r>
              <a:rPr lang="ja-JP" altLang="en-US" sz="2000" dirty="0"/>
              <a:t>設</a:t>
            </a:r>
            <a:r>
              <a:rPr lang="ja-JP" altLang="en-US" sz="600" dirty="0"/>
              <a:t>　</a:t>
            </a:r>
            <a:r>
              <a:rPr lang="ja-JP" altLang="en-US" sz="2000" dirty="0"/>
              <a:t>備</a:t>
            </a:r>
            <a:r>
              <a:rPr lang="ja-JP" altLang="en-US" sz="600" dirty="0"/>
              <a:t>　</a:t>
            </a:r>
            <a:r>
              <a:rPr lang="ja-JP" altLang="en-US" sz="2000" dirty="0"/>
              <a:t>の</a:t>
            </a:r>
            <a:endParaRPr lang="en-US" altLang="ja-JP" sz="2000" dirty="0"/>
          </a:p>
          <a:p>
            <a:r>
              <a:rPr lang="ja-JP" altLang="en-US" sz="2000" dirty="0"/>
              <a:t>概　　　　　　　要</a:t>
            </a:r>
            <a:endParaRPr lang="en-US" altLang="ja-JP" sz="1200" dirty="0"/>
          </a:p>
        </p:txBody>
      </p:sp>
      <p:sp>
        <p:nvSpPr>
          <p:cNvPr id="13" name="テキスト ボックス 12">
            <a:extLst>
              <a:ext uri="{FF2B5EF4-FFF2-40B4-BE49-F238E27FC236}">
                <a16:creationId xmlns:a16="http://schemas.microsoft.com/office/drawing/2014/main" id="{3A6C9524-1208-453A-8811-67B4F8961A89}"/>
              </a:ext>
            </a:extLst>
          </p:cNvPr>
          <p:cNvSpPr txBox="1"/>
          <p:nvPr/>
        </p:nvSpPr>
        <p:spPr>
          <a:xfrm>
            <a:off x="2464901" y="5098007"/>
            <a:ext cx="2491408" cy="707886"/>
          </a:xfrm>
          <a:prstGeom prst="rect">
            <a:avLst/>
          </a:prstGeom>
          <a:noFill/>
          <a:ln w="9525">
            <a:solidFill>
              <a:schemeClr val="tx1"/>
            </a:solidFill>
          </a:ln>
        </p:spPr>
        <p:txBody>
          <a:bodyPr wrap="square" rtlCol="0">
            <a:spAutoFit/>
          </a:bodyPr>
          <a:lstStyle/>
          <a:p>
            <a:endParaRPr lang="en-US" altLang="ja-JP" sz="800" dirty="0"/>
          </a:p>
          <a:p>
            <a:r>
              <a:rPr lang="ja-JP" altLang="en-US" sz="2000" dirty="0"/>
              <a:t>開</a:t>
            </a:r>
            <a:r>
              <a:rPr lang="ja-JP" altLang="en-US" sz="600" dirty="0"/>
              <a:t>　</a:t>
            </a:r>
            <a:r>
              <a:rPr lang="ja-JP" altLang="en-US" sz="2000" dirty="0"/>
              <a:t>設</a:t>
            </a:r>
            <a:r>
              <a:rPr lang="ja-JP" altLang="en-US" sz="600" dirty="0"/>
              <a:t>　</a:t>
            </a:r>
            <a:r>
              <a:rPr lang="ja-JP" altLang="en-US" sz="2000" dirty="0"/>
              <a:t>予</a:t>
            </a:r>
            <a:r>
              <a:rPr lang="ja-JP" altLang="en-US" sz="600" dirty="0"/>
              <a:t>　</a:t>
            </a:r>
            <a:r>
              <a:rPr lang="ja-JP" altLang="en-US" sz="2000" dirty="0"/>
              <a:t>定</a:t>
            </a:r>
            <a:r>
              <a:rPr lang="ja-JP" altLang="en-US" sz="600" dirty="0"/>
              <a:t>　</a:t>
            </a:r>
            <a:r>
              <a:rPr lang="ja-JP" altLang="en-US" sz="2000" dirty="0"/>
              <a:t>年</a:t>
            </a:r>
            <a:r>
              <a:rPr lang="ja-JP" altLang="en-US" sz="600" dirty="0"/>
              <a:t>　</a:t>
            </a:r>
            <a:r>
              <a:rPr lang="ja-JP" altLang="en-US" sz="2000" dirty="0"/>
              <a:t>月</a:t>
            </a:r>
            <a:r>
              <a:rPr lang="ja-JP" altLang="en-US" sz="600" dirty="0"/>
              <a:t>　</a:t>
            </a:r>
            <a:r>
              <a:rPr lang="ja-JP" altLang="en-US" sz="2000" dirty="0"/>
              <a:t>日</a:t>
            </a:r>
            <a:endParaRPr lang="en-US" altLang="ja-JP" sz="2000" dirty="0"/>
          </a:p>
          <a:p>
            <a:endParaRPr lang="en-US" altLang="ja-JP" sz="1200" dirty="0"/>
          </a:p>
        </p:txBody>
      </p:sp>
      <p:sp>
        <p:nvSpPr>
          <p:cNvPr id="15" name="テキスト ボックス 14">
            <a:extLst>
              <a:ext uri="{FF2B5EF4-FFF2-40B4-BE49-F238E27FC236}">
                <a16:creationId xmlns:a16="http://schemas.microsoft.com/office/drawing/2014/main" id="{33561747-FA6B-4DAE-BC8E-FC594C77D165}"/>
              </a:ext>
            </a:extLst>
          </p:cNvPr>
          <p:cNvSpPr txBox="1"/>
          <p:nvPr/>
        </p:nvSpPr>
        <p:spPr>
          <a:xfrm>
            <a:off x="4956308" y="4390121"/>
            <a:ext cx="5738191" cy="707886"/>
          </a:xfrm>
          <a:prstGeom prst="rect">
            <a:avLst/>
          </a:prstGeom>
          <a:noFill/>
          <a:ln w="9525">
            <a:solidFill>
              <a:schemeClr val="tx1"/>
            </a:solidFill>
          </a:ln>
        </p:spPr>
        <p:txBody>
          <a:bodyPr wrap="square" rtlCol="0">
            <a:spAutoFit/>
          </a:bodyPr>
          <a:lstStyle/>
          <a:p>
            <a:r>
              <a:rPr lang="ja-JP" altLang="en-US" sz="2000" dirty="0">
                <a:solidFill>
                  <a:schemeClr val="bg1"/>
                </a:solidFill>
              </a:rPr>
              <a:t>構造及び設備の</a:t>
            </a:r>
            <a:endParaRPr lang="en-US" altLang="ja-JP" sz="2000" dirty="0">
              <a:solidFill>
                <a:schemeClr val="bg1"/>
              </a:solidFill>
            </a:endParaRPr>
          </a:p>
          <a:p>
            <a:r>
              <a:rPr lang="ja-JP" altLang="en-US" sz="2000" dirty="0">
                <a:solidFill>
                  <a:schemeClr val="bg1"/>
                </a:solidFill>
              </a:rPr>
              <a:t>概　　　　　要</a:t>
            </a:r>
            <a:endParaRPr lang="en-US" altLang="ja-JP" sz="1200" dirty="0">
              <a:solidFill>
                <a:schemeClr val="bg1"/>
              </a:solidFill>
            </a:endParaRPr>
          </a:p>
        </p:txBody>
      </p:sp>
      <p:sp>
        <p:nvSpPr>
          <p:cNvPr id="16" name="テキスト ボックス 15">
            <a:extLst>
              <a:ext uri="{FF2B5EF4-FFF2-40B4-BE49-F238E27FC236}">
                <a16:creationId xmlns:a16="http://schemas.microsoft.com/office/drawing/2014/main" id="{94DF3681-3CC0-46AD-8D44-5714A044C61D}"/>
              </a:ext>
            </a:extLst>
          </p:cNvPr>
          <p:cNvSpPr txBox="1"/>
          <p:nvPr/>
        </p:nvSpPr>
        <p:spPr>
          <a:xfrm>
            <a:off x="4956306" y="5098007"/>
            <a:ext cx="5738190" cy="707886"/>
          </a:xfrm>
          <a:prstGeom prst="rect">
            <a:avLst/>
          </a:prstGeom>
          <a:noFill/>
          <a:ln w="9525">
            <a:solidFill>
              <a:schemeClr val="tx1"/>
            </a:solidFill>
          </a:ln>
        </p:spPr>
        <p:txBody>
          <a:bodyPr wrap="square" rtlCol="0">
            <a:spAutoFit/>
          </a:bodyPr>
          <a:lstStyle/>
          <a:p>
            <a:endParaRPr lang="en-US" altLang="ja-JP" sz="800" dirty="0"/>
          </a:p>
          <a:p>
            <a:r>
              <a:rPr lang="ja-JP" altLang="en-US" sz="2000" dirty="0"/>
              <a:t>　　　　　　　年　　　月　　　日</a:t>
            </a:r>
            <a:endParaRPr lang="en-US" altLang="ja-JP" sz="2000" dirty="0"/>
          </a:p>
          <a:p>
            <a:endParaRPr lang="en-US" altLang="ja-JP" sz="1200" dirty="0"/>
          </a:p>
        </p:txBody>
      </p:sp>
      <p:sp>
        <p:nvSpPr>
          <p:cNvPr id="17" name="テキスト ボックス 16">
            <a:extLst>
              <a:ext uri="{FF2B5EF4-FFF2-40B4-BE49-F238E27FC236}">
                <a16:creationId xmlns:a16="http://schemas.microsoft.com/office/drawing/2014/main" id="{1DD26A96-03EB-4B51-8944-AD768122041D}"/>
              </a:ext>
            </a:extLst>
          </p:cNvPr>
          <p:cNvSpPr txBox="1"/>
          <p:nvPr/>
        </p:nvSpPr>
        <p:spPr>
          <a:xfrm>
            <a:off x="5102081" y="4605564"/>
            <a:ext cx="5446639" cy="369332"/>
          </a:xfrm>
          <a:prstGeom prst="rect">
            <a:avLst/>
          </a:prstGeom>
          <a:noFill/>
        </p:spPr>
        <p:txBody>
          <a:bodyPr wrap="square" rtlCol="0">
            <a:spAutoFit/>
          </a:bodyPr>
          <a:lstStyle/>
          <a:p>
            <a:r>
              <a:rPr lang="ja-JP" altLang="en-US" b="1" dirty="0"/>
              <a:t>別紙のとおり</a:t>
            </a:r>
            <a:r>
              <a:rPr lang="ja-JP" altLang="en-US" b="1" dirty="0">
                <a:solidFill>
                  <a:srgbClr val="FF0000"/>
                </a:solidFill>
              </a:rPr>
              <a:t>（＊「構造及び設備の概要」に記入）</a:t>
            </a:r>
            <a:endParaRPr kumimoji="1" lang="en-US" altLang="ja-JP" b="1" dirty="0">
              <a:solidFill>
                <a:srgbClr val="FF0000"/>
              </a:solidFill>
            </a:endParaRPr>
          </a:p>
        </p:txBody>
      </p:sp>
      <p:sp>
        <p:nvSpPr>
          <p:cNvPr id="18" name="テキスト ボックス 17">
            <a:extLst>
              <a:ext uri="{FF2B5EF4-FFF2-40B4-BE49-F238E27FC236}">
                <a16:creationId xmlns:a16="http://schemas.microsoft.com/office/drawing/2014/main" id="{6DA04154-7B2A-48C5-B94E-9E43A493F198}"/>
              </a:ext>
            </a:extLst>
          </p:cNvPr>
          <p:cNvSpPr txBox="1"/>
          <p:nvPr/>
        </p:nvSpPr>
        <p:spPr>
          <a:xfrm>
            <a:off x="9209165" y="5098006"/>
            <a:ext cx="2248536" cy="646331"/>
          </a:xfrm>
          <a:prstGeom prst="rect">
            <a:avLst/>
          </a:prstGeom>
          <a:noFill/>
          <a:ln w="28575">
            <a:solidFill>
              <a:srgbClr val="FF0000"/>
            </a:solidFill>
          </a:ln>
        </p:spPr>
        <p:txBody>
          <a:bodyPr wrap="square" rtlCol="0">
            <a:spAutoFit/>
          </a:bodyPr>
          <a:lstStyle/>
          <a:p>
            <a:r>
              <a:rPr kumimoji="1" lang="ja-JP" altLang="en-US" b="1" dirty="0">
                <a:solidFill>
                  <a:srgbClr val="FF0000"/>
                </a:solidFill>
              </a:rPr>
              <a:t>検査</a:t>
            </a:r>
            <a:r>
              <a:rPr lang="ja-JP" altLang="en-US" b="1" dirty="0">
                <a:solidFill>
                  <a:srgbClr val="FF0000"/>
                </a:solidFill>
              </a:rPr>
              <a:t>日</a:t>
            </a:r>
            <a:r>
              <a:rPr kumimoji="1" lang="ja-JP" altLang="en-US" b="1" dirty="0">
                <a:solidFill>
                  <a:srgbClr val="FF0000"/>
                </a:solidFill>
              </a:rPr>
              <a:t>を決める目安になります。</a:t>
            </a:r>
            <a:endParaRPr kumimoji="1" lang="en-US" altLang="ja-JP" b="1" dirty="0">
              <a:solidFill>
                <a:srgbClr val="FF0000"/>
              </a:solidFill>
            </a:endParaRPr>
          </a:p>
        </p:txBody>
      </p:sp>
      <p:cxnSp>
        <p:nvCxnSpPr>
          <p:cNvPr id="19" name="直線コネクタ 18">
            <a:extLst>
              <a:ext uri="{FF2B5EF4-FFF2-40B4-BE49-F238E27FC236}">
                <a16:creationId xmlns:a16="http://schemas.microsoft.com/office/drawing/2014/main" id="{E3CD4238-AE63-4CB7-B7B6-F5AC92EFB506}"/>
              </a:ext>
            </a:extLst>
          </p:cNvPr>
          <p:cNvCxnSpPr/>
          <p:nvPr/>
        </p:nvCxnSpPr>
        <p:spPr>
          <a:xfrm>
            <a:off x="2003240" y="2605017"/>
            <a:ext cx="8691256"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9A26B5F7-C51F-439D-A582-1D2D66111853}"/>
              </a:ext>
            </a:extLst>
          </p:cNvPr>
          <p:cNvCxnSpPr/>
          <p:nvPr/>
        </p:nvCxnSpPr>
        <p:spPr>
          <a:xfrm>
            <a:off x="2003240" y="5805892"/>
            <a:ext cx="8691256"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1A4D623C-2D64-4BD5-ACAA-BCD0CCA03B14}"/>
              </a:ext>
            </a:extLst>
          </p:cNvPr>
          <p:cNvCxnSpPr/>
          <p:nvPr/>
        </p:nvCxnSpPr>
        <p:spPr>
          <a:xfrm>
            <a:off x="2003240" y="2605017"/>
            <a:ext cx="0" cy="3200875"/>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3DB7EB4D-41B9-4922-8DC5-1E3D950B0FB4}"/>
              </a:ext>
            </a:extLst>
          </p:cNvPr>
          <p:cNvCxnSpPr/>
          <p:nvPr/>
        </p:nvCxnSpPr>
        <p:spPr>
          <a:xfrm>
            <a:off x="10694496" y="2605017"/>
            <a:ext cx="0" cy="3200875"/>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2D6B05CE-FB4D-4459-84EA-2BD346352DE8}"/>
              </a:ext>
            </a:extLst>
          </p:cNvPr>
          <p:cNvSpPr txBox="1"/>
          <p:nvPr/>
        </p:nvSpPr>
        <p:spPr>
          <a:xfrm>
            <a:off x="3976917" y="5940614"/>
            <a:ext cx="6717579" cy="646331"/>
          </a:xfrm>
          <a:prstGeom prst="rect">
            <a:avLst/>
          </a:prstGeom>
          <a:noFill/>
          <a:ln w="28575">
            <a:solidFill>
              <a:srgbClr val="FF0000"/>
            </a:solidFill>
          </a:ln>
        </p:spPr>
        <p:txBody>
          <a:bodyPr wrap="square" rtlCol="0">
            <a:spAutoFit/>
          </a:bodyPr>
          <a:lstStyle/>
          <a:p>
            <a:r>
              <a:rPr lang="ja-JP" altLang="en-US" b="1" dirty="0">
                <a:solidFill>
                  <a:srgbClr val="FF0000"/>
                </a:solidFill>
              </a:rPr>
              <a:t>確認証の交付には時間がかかります（検査から</a:t>
            </a:r>
            <a:r>
              <a:rPr lang="en-US" altLang="ja-JP" b="1" dirty="0">
                <a:solidFill>
                  <a:srgbClr val="FF0000"/>
                </a:solidFill>
              </a:rPr>
              <a:t>7</a:t>
            </a:r>
            <a:r>
              <a:rPr lang="ja-JP" altLang="en-US" b="1" dirty="0">
                <a:solidFill>
                  <a:srgbClr val="FF0000"/>
                </a:solidFill>
              </a:rPr>
              <a:t>～</a:t>
            </a:r>
            <a:r>
              <a:rPr lang="en-US" altLang="ja-JP" b="1" dirty="0">
                <a:solidFill>
                  <a:srgbClr val="FF0000"/>
                </a:solidFill>
              </a:rPr>
              <a:t>10</a:t>
            </a:r>
            <a:r>
              <a:rPr lang="ja-JP" altLang="en-US" b="1" dirty="0">
                <a:solidFill>
                  <a:srgbClr val="FF0000"/>
                </a:solidFill>
              </a:rPr>
              <a:t>日程度）。</a:t>
            </a:r>
            <a:endParaRPr lang="en-US" altLang="ja-JP" b="1" dirty="0">
              <a:solidFill>
                <a:srgbClr val="FF0000"/>
              </a:solidFill>
            </a:endParaRPr>
          </a:p>
          <a:p>
            <a:r>
              <a:rPr kumimoji="1" lang="ja-JP" altLang="en-US" b="1" dirty="0">
                <a:solidFill>
                  <a:srgbClr val="FF0000"/>
                </a:solidFill>
              </a:rPr>
              <a:t>開設予定日まで十分な余裕をもって届出を行ってください。</a:t>
            </a:r>
            <a:endParaRPr kumimoji="1" lang="en-US" altLang="ja-JP" b="1" dirty="0">
              <a:solidFill>
                <a:srgbClr val="FF0000"/>
              </a:solidFill>
            </a:endParaRPr>
          </a:p>
        </p:txBody>
      </p:sp>
      <p:sp>
        <p:nvSpPr>
          <p:cNvPr id="24" name="テキスト ボックス 23">
            <a:extLst>
              <a:ext uri="{FF2B5EF4-FFF2-40B4-BE49-F238E27FC236}">
                <a16:creationId xmlns:a16="http://schemas.microsoft.com/office/drawing/2014/main" id="{7E93A532-19D4-4786-9EEB-B3F6FD5A244C}"/>
              </a:ext>
            </a:extLst>
          </p:cNvPr>
          <p:cNvSpPr txBox="1"/>
          <p:nvPr/>
        </p:nvSpPr>
        <p:spPr>
          <a:xfrm>
            <a:off x="5102082" y="2958069"/>
            <a:ext cx="4246200" cy="646331"/>
          </a:xfrm>
          <a:prstGeom prst="rect">
            <a:avLst/>
          </a:prstGeom>
          <a:noFill/>
          <a:ln w="28575">
            <a:solidFill>
              <a:srgbClr val="FF0000"/>
            </a:solidFill>
          </a:ln>
        </p:spPr>
        <p:txBody>
          <a:bodyPr wrap="square" rtlCol="0">
            <a:spAutoFit/>
          </a:bodyPr>
          <a:lstStyle/>
          <a:p>
            <a:r>
              <a:rPr lang="ja-JP" altLang="en-US" b="1" dirty="0">
                <a:solidFill>
                  <a:srgbClr val="FF0000"/>
                </a:solidFill>
              </a:rPr>
              <a:t>ローマ字は大文字・小文字を明確に。文字間のスペースも指定してください。</a:t>
            </a:r>
            <a:endParaRPr kumimoji="1" lang="en-US" altLang="ja-JP" b="1" dirty="0">
              <a:solidFill>
                <a:srgbClr val="FF0000"/>
              </a:solidFill>
            </a:endParaRPr>
          </a:p>
        </p:txBody>
      </p:sp>
      <p:sp>
        <p:nvSpPr>
          <p:cNvPr id="25" name="テキスト ボックス 24">
            <a:extLst>
              <a:ext uri="{FF2B5EF4-FFF2-40B4-BE49-F238E27FC236}">
                <a16:creationId xmlns:a16="http://schemas.microsoft.com/office/drawing/2014/main" id="{E7CBA39E-2BAD-41CB-9ABF-097D2A421673}"/>
              </a:ext>
            </a:extLst>
          </p:cNvPr>
          <p:cNvSpPr txBox="1"/>
          <p:nvPr/>
        </p:nvSpPr>
        <p:spPr>
          <a:xfrm>
            <a:off x="6096000" y="2605017"/>
            <a:ext cx="2598376" cy="307777"/>
          </a:xfrm>
          <a:prstGeom prst="rect">
            <a:avLst/>
          </a:prstGeom>
          <a:noFill/>
          <a:ln w="28575">
            <a:solidFill>
              <a:srgbClr val="FF0000"/>
            </a:solidFill>
          </a:ln>
        </p:spPr>
        <p:txBody>
          <a:bodyPr wrap="square" rtlCol="0">
            <a:spAutoFit/>
          </a:bodyPr>
          <a:lstStyle/>
          <a:p>
            <a:r>
              <a:rPr lang="ja-JP" altLang="en-US" sz="1400" b="1" dirty="0">
                <a:solidFill>
                  <a:srgbClr val="FF0000"/>
                </a:solidFill>
              </a:rPr>
              <a:t>漢字、ローマ字にはフリガナ</a:t>
            </a:r>
            <a:endParaRPr kumimoji="1" lang="en-US" altLang="ja-JP" sz="1400" b="1" dirty="0">
              <a:solidFill>
                <a:srgbClr val="FF0000"/>
              </a:solidFill>
            </a:endParaRPr>
          </a:p>
        </p:txBody>
      </p:sp>
      <p:sp>
        <p:nvSpPr>
          <p:cNvPr id="26" name="字幕 2">
            <a:extLst>
              <a:ext uri="{FF2B5EF4-FFF2-40B4-BE49-F238E27FC236}">
                <a16:creationId xmlns:a16="http://schemas.microsoft.com/office/drawing/2014/main" id="{B01232C4-1F90-40B3-8E73-D83A1A2C8214}"/>
              </a:ext>
            </a:extLst>
          </p:cNvPr>
          <p:cNvSpPr txBox="1">
            <a:spLocks/>
          </p:cNvSpPr>
          <p:nvPr/>
        </p:nvSpPr>
        <p:spPr>
          <a:xfrm>
            <a:off x="10561983" y="6002170"/>
            <a:ext cx="1827859" cy="79098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rPr>
              <a:t>次に</a:t>
            </a:r>
            <a:endParaRPr lang="en-US" altLang="ja-JP"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endParaRPr>
          </a:p>
          <a:p>
            <a:r>
              <a:rPr lang="ja-JP" altLang="en-US"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rPr>
              <a:t>（クリック）</a:t>
            </a:r>
          </a:p>
        </p:txBody>
      </p:sp>
      <p:sp>
        <p:nvSpPr>
          <p:cNvPr id="27" name="テキスト ボックス 26">
            <a:extLst>
              <a:ext uri="{FF2B5EF4-FFF2-40B4-BE49-F238E27FC236}">
                <a16:creationId xmlns:a16="http://schemas.microsoft.com/office/drawing/2014/main" id="{5888A891-9EAE-408C-9CF8-8F56341EFD94}"/>
              </a:ext>
            </a:extLst>
          </p:cNvPr>
          <p:cNvSpPr txBox="1"/>
          <p:nvPr/>
        </p:nvSpPr>
        <p:spPr>
          <a:xfrm>
            <a:off x="4874861" y="3978399"/>
            <a:ext cx="2785120" cy="369332"/>
          </a:xfrm>
          <a:prstGeom prst="rect">
            <a:avLst/>
          </a:prstGeom>
          <a:noFill/>
          <a:ln w="28575">
            <a:solidFill>
              <a:srgbClr val="FF0000"/>
            </a:solidFill>
          </a:ln>
        </p:spPr>
        <p:txBody>
          <a:bodyPr wrap="square" rtlCol="0">
            <a:spAutoFit/>
          </a:bodyPr>
          <a:lstStyle/>
          <a:p>
            <a:r>
              <a:rPr lang="ja-JP" altLang="en-US" b="1" dirty="0">
                <a:solidFill>
                  <a:srgbClr val="FF0000"/>
                </a:solidFill>
              </a:rPr>
              <a:t>ビル名、階数、部屋番号</a:t>
            </a:r>
            <a:endParaRPr kumimoji="1" lang="en-US" altLang="ja-JP" b="1" dirty="0">
              <a:solidFill>
                <a:srgbClr val="FF0000"/>
              </a:solidFill>
            </a:endParaRPr>
          </a:p>
        </p:txBody>
      </p:sp>
    </p:spTree>
    <p:extLst>
      <p:ext uri="{BB962C8B-B14F-4D97-AF65-F5344CB8AC3E}">
        <p14:creationId xmlns:p14="http://schemas.microsoft.com/office/powerpoint/2010/main" val="2519632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500"/>
                                  </p:stCondLst>
                                  <p:childTnLst>
                                    <p:set>
                                      <p:cBhvr>
                                        <p:cTn id="6" dur="1" fill="hold">
                                          <p:stCondLst>
                                            <p:cond delay="0"/>
                                          </p:stCondLst>
                                        </p:cTn>
                                        <p:tgtEl>
                                          <p:spTgt spid="24"/>
                                        </p:tgtEl>
                                        <p:attrNameLst>
                                          <p:attrName>style.visibility</p:attrName>
                                        </p:attrNameLst>
                                      </p:cBhvr>
                                      <p:to>
                                        <p:strVal val="visible"/>
                                      </p:to>
                                    </p:set>
                                    <p:anim calcmode="lin" valueType="num">
                                      <p:cBhvr additive="base">
                                        <p:cTn id="7" dur="500" fill="hold"/>
                                        <p:tgtEl>
                                          <p:spTgt spid="24"/>
                                        </p:tgtEl>
                                        <p:attrNameLst>
                                          <p:attrName>ppt_x</p:attrName>
                                        </p:attrNameLst>
                                      </p:cBhvr>
                                      <p:tavLst>
                                        <p:tav tm="0">
                                          <p:val>
                                            <p:strVal val="#ppt_x"/>
                                          </p:val>
                                        </p:tav>
                                        <p:tav tm="100000">
                                          <p:val>
                                            <p:strVal val="#ppt_x"/>
                                          </p:val>
                                        </p:tav>
                                      </p:tavLst>
                                    </p:anim>
                                    <p:anim calcmode="lin" valueType="num">
                                      <p:cBhvr additive="base">
                                        <p:cTn id="8" dur="500" fill="hold"/>
                                        <p:tgtEl>
                                          <p:spTgt spid="24"/>
                                        </p:tgtEl>
                                        <p:attrNameLst>
                                          <p:attrName>ppt_y</p:attrName>
                                        </p:attrNameLst>
                                      </p:cBhvr>
                                      <p:tavLst>
                                        <p:tav tm="0">
                                          <p:val>
                                            <p:strVal val="0-#ppt_h/2"/>
                                          </p:val>
                                        </p:tav>
                                        <p:tav tm="100000">
                                          <p:val>
                                            <p:strVal val="#ppt_y"/>
                                          </p:val>
                                        </p:tav>
                                      </p:tavLst>
                                    </p:anim>
                                  </p:childTnLst>
                                </p:cTn>
                              </p:par>
                            </p:childTnLst>
                          </p:cTn>
                        </p:par>
                        <p:par>
                          <p:cTn id="9" fill="hold">
                            <p:stCondLst>
                              <p:cond delay="1000"/>
                            </p:stCondLst>
                            <p:childTnLst>
                              <p:par>
                                <p:cTn id="10" presetID="2" presetClass="entr" presetSubtype="2" fill="hold" grpId="0" nodeType="afterEffect">
                                  <p:stCondLst>
                                    <p:cond delay="500"/>
                                  </p:stCondLst>
                                  <p:childTnLst>
                                    <p:set>
                                      <p:cBhvr>
                                        <p:cTn id="11" dur="1" fill="hold">
                                          <p:stCondLst>
                                            <p:cond delay="0"/>
                                          </p:stCondLst>
                                        </p:cTn>
                                        <p:tgtEl>
                                          <p:spTgt spid="25"/>
                                        </p:tgtEl>
                                        <p:attrNameLst>
                                          <p:attrName>style.visibility</p:attrName>
                                        </p:attrNameLst>
                                      </p:cBhvr>
                                      <p:to>
                                        <p:strVal val="visible"/>
                                      </p:to>
                                    </p:set>
                                    <p:anim calcmode="lin" valueType="num">
                                      <p:cBhvr additive="base">
                                        <p:cTn id="12" dur="1000" fill="hold"/>
                                        <p:tgtEl>
                                          <p:spTgt spid="25"/>
                                        </p:tgtEl>
                                        <p:attrNameLst>
                                          <p:attrName>ppt_x</p:attrName>
                                        </p:attrNameLst>
                                      </p:cBhvr>
                                      <p:tavLst>
                                        <p:tav tm="0">
                                          <p:val>
                                            <p:strVal val="1+#ppt_w/2"/>
                                          </p:val>
                                        </p:tav>
                                        <p:tav tm="100000">
                                          <p:val>
                                            <p:strVal val="#ppt_x"/>
                                          </p:val>
                                        </p:tav>
                                      </p:tavLst>
                                    </p:anim>
                                    <p:anim calcmode="lin" valueType="num">
                                      <p:cBhvr additive="base">
                                        <p:cTn id="13" dur="1000" fill="hold"/>
                                        <p:tgtEl>
                                          <p:spTgt spid="25"/>
                                        </p:tgtEl>
                                        <p:attrNameLst>
                                          <p:attrName>ppt_y</p:attrName>
                                        </p:attrNameLst>
                                      </p:cBhvr>
                                      <p:tavLst>
                                        <p:tav tm="0">
                                          <p:val>
                                            <p:strVal val="#ppt_y"/>
                                          </p:val>
                                        </p:tav>
                                        <p:tav tm="100000">
                                          <p:val>
                                            <p:strVal val="#ppt_y"/>
                                          </p:val>
                                        </p:tav>
                                      </p:tavLst>
                                    </p:anim>
                                  </p:childTnLst>
                                </p:cTn>
                              </p:par>
                            </p:childTnLst>
                          </p:cTn>
                        </p:par>
                        <p:par>
                          <p:cTn id="14" fill="hold">
                            <p:stCondLst>
                              <p:cond delay="2500"/>
                            </p:stCondLst>
                            <p:childTnLst>
                              <p:par>
                                <p:cTn id="15" presetID="2" presetClass="entr" presetSubtype="2" fill="hold" grpId="0" nodeType="afterEffect">
                                  <p:stCondLst>
                                    <p:cond delay="1000"/>
                                  </p:stCondLst>
                                  <p:childTnLst>
                                    <p:set>
                                      <p:cBhvr>
                                        <p:cTn id="16" dur="1" fill="hold">
                                          <p:stCondLst>
                                            <p:cond delay="0"/>
                                          </p:stCondLst>
                                        </p:cTn>
                                        <p:tgtEl>
                                          <p:spTgt spid="27"/>
                                        </p:tgtEl>
                                        <p:attrNameLst>
                                          <p:attrName>style.visibility</p:attrName>
                                        </p:attrNameLst>
                                      </p:cBhvr>
                                      <p:to>
                                        <p:strVal val="visible"/>
                                      </p:to>
                                    </p:set>
                                    <p:anim calcmode="lin" valueType="num">
                                      <p:cBhvr additive="base">
                                        <p:cTn id="17" dur="1000" fill="hold"/>
                                        <p:tgtEl>
                                          <p:spTgt spid="27"/>
                                        </p:tgtEl>
                                        <p:attrNameLst>
                                          <p:attrName>ppt_x</p:attrName>
                                        </p:attrNameLst>
                                      </p:cBhvr>
                                      <p:tavLst>
                                        <p:tav tm="0">
                                          <p:val>
                                            <p:strVal val="1+#ppt_w/2"/>
                                          </p:val>
                                        </p:tav>
                                        <p:tav tm="100000">
                                          <p:val>
                                            <p:strVal val="#ppt_x"/>
                                          </p:val>
                                        </p:tav>
                                      </p:tavLst>
                                    </p:anim>
                                    <p:anim calcmode="lin" valueType="num">
                                      <p:cBhvr additive="base">
                                        <p:cTn id="18" dur="1000" fill="hold"/>
                                        <p:tgtEl>
                                          <p:spTgt spid="27"/>
                                        </p:tgtEl>
                                        <p:attrNameLst>
                                          <p:attrName>ppt_y</p:attrName>
                                        </p:attrNameLst>
                                      </p:cBhvr>
                                      <p:tavLst>
                                        <p:tav tm="0">
                                          <p:val>
                                            <p:strVal val="#ppt_y"/>
                                          </p:val>
                                        </p:tav>
                                        <p:tav tm="100000">
                                          <p:val>
                                            <p:strVal val="#ppt_y"/>
                                          </p:val>
                                        </p:tav>
                                      </p:tavLst>
                                    </p:anim>
                                  </p:childTnLst>
                                </p:cTn>
                              </p:par>
                            </p:childTnLst>
                          </p:cTn>
                        </p:par>
                        <p:par>
                          <p:cTn id="19" fill="hold">
                            <p:stCondLst>
                              <p:cond delay="4500"/>
                            </p:stCondLst>
                            <p:childTnLst>
                              <p:par>
                                <p:cTn id="20" presetID="2" presetClass="entr" presetSubtype="2" fill="hold" grpId="0" nodeType="afterEffect">
                                  <p:stCondLst>
                                    <p:cond delay="1500"/>
                                  </p:stCondLst>
                                  <p:childTnLst>
                                    <p:set>
                                      <p:cBhvr>
                                        <p:cTn id="21" dur="1" fill="hold">
                                          <p:stCondLst>
                                            <p:cond delay="0"/>
                                          </p:stCondLst>
                                        </p:cTn>
                                        <p:tgtEl>
                                          <p:spTgt spid="4"/>
                                        </p:tgtEl>
                                        <p:attrNameLst>
                                          <p:attrName>style.visibility</p:attrName>
                                        </p:attrNameLst>
                                      </p:cBhvr>
                                      <p:to>
                                        <p:strVal val="visible"/>
                                      </p:to>
                                    </p:set>
                                    <p:anim calcmode="lin" valueType="num">
                                      <p:cBhvr additive="base">
                                        <p:cTn id="22" dur="500" fill="hold"/>
                                        <p:tgtEl>
                                          <p:spTgt spid="4"/>
                                        </p:tgtEl>
                                        <p:attrNameLst>
                                          <p:attrName>ppt_x</p:attrName>
                                        </p:attrNameLst>
                                      </p:cBhvr>
                                      <p:tavLst>
                                        <p:tav tm="0">
                                          <p:val>
                                            <p:strVal val="1+#ppt_w/2"/>
                                          </p:val>
                                        </p:tav>
                                        <p:tav tm="100000">
                                          <p:val>
                                            <p:strVal val="#ppt_x"/>
                                          </p:val>
                                        </p:tav>
                                      </p:tavLst>
                                    </p:anim>
                                    <p:anim calcmode="lin" valueType="num">
                                      <p:cBhvr additive="base">
                                        <p:cTn id="23" dur="500" fill="hold"/>
                                        <p:tgtEl>
                                          <p:spTgt spid="4"/>
                                        </p:tgtEl>
                                        <p:attrNameLst>
                                          <p:attrName>ppt_y</p:attrName>
                                        </p:attrNameLst>
                                      </p:cBhvr>
                                      <p:tavLst>
                                        <p:tav tm="0">
                                          <p:val>
                                            <p:strVal val="#ppt_y"/>
                                          </p:val>
                                        </p:tav>
                                        <p:tav tm="100000">
                                          <p:val>
                                            <p:strVal val="#ppt_y"/>
                                          </p:val>
                                        </p:tav>
                                      </p:tavLst>
                                    </p:anim>
                                  </p:childTnLst>
                                </p:cTn>
                              </p:par>
                            </p:childTnLst>
                          </p:cTn>
                        </p:par>
                        <p:par>
                          <p:cTn id="24" fill="hold">
                            <p:stCondLst>
                              <p:cond delay="6500"/>
                            </p:stCondLst>
                            <p:childTnLst>
                              <p:par>
                                <p:cTn id="25" presetID="14" presetClass="entr" presetSubtype="10" fill="hold" grpId="0" nodeType="afterEffect">
                                  <p:stCondLst>
                                    <p:cond delay="2000"/>
                                  </p:stCondLst>
                                  <p:childTnLst>
                                    <p:set>
                                      <p:cBhvr>
                                        <p:cTn id="26" dur="1" fill="hold">
                                          <p:stCondLst>
                                            <p:cond delay="0"/>
                                          </p:stCondLst>
                                        </p:cTn>
                                        <p:tgtEl>
                                          <p:spTgt spid="17"/>
                                        </p:tgtEl>
                                        <p:attrNameLst>
                                          <p:attrName>style.visibility</p:attrName>
                                        </p:attrNameLst>
                                      </p:cBhvr>
                                      <p:to>
                                        <p:strVal val="visible"/>
                                      </p:to>
                                    </p:set>
                                    <p:animEffect transition="in" filter="randombar(horizontal)">
                                      <p:cBhvr>
                                        <p:cTn id="27" dur="1000"/>
                                        <p:tgtEl>
                                          <p:spTgt spid="17"/>
                                        </p:tgtEl>
                                      </p:cBhvr>
                                    </p:animEffect>
                                  </p:childTnLst>
                                </p:cTn>
                              </p:par>
                            </p:childTnLst>
                          </p:cTn>
                        </p:par>
                        <p:par>
                          <p:cTn id="28" fill="hold">
                            <p:stCondLst>
                              <p:cond delay="9500"/>
                            </p:stCondLst>
                            <p:childTnLst>
                              <p:par>
                                <p:cTn id="29" presetID="2" presetClass="entr" presetSubtype="3" fill="hold" grpId="0" nodeType="afterEffect">
                                  <p:stCondLst>
                                    <p:cond delay="2000"/>
                                  </p:stCondLst>
                                  <p:childTnLst>
                                    <p:set>
                                      <p:cBhvr>
                                        <p:cTn id="30" dur="1" fill="hold">
                                          <p:stCondLst>
                                            <p:cond delay="0"/>
                                          </p:stCondLst>
                                        </p:cTn>
                                        <p:tgtEl>
                                          <p:spTgt spid="18"/>
                                        </p:tgtEl>
                                        <p:attrNameLst>
                                          <p:attrName>style.visibility</p:attrName>
                                        </p:attrNameLst>
                                      </p:cBhvr>
                                      <p:to>
                                        <p:strVal val="visible"/>
                                      </p:to>
                                    </p:set>
                                    <p:anim calcmode="lin" valueType="num">
                                      <p:cBhvr additive="base">
                                        <p:cTn id="31" dur="1000" fill="hold"/>
                                        <p:tgtEl>
                                          <p:spTgt spid="18"/>
                                        </p:tgtEl>
                                        <p:attrNameLst>
                                          <p:attrName>ppt_x</p:attrName>
                                        </p:attrNameLst>
                                      </p:cBhvr>
                                      <p:tavLst>
                                        <p:tav tm="0">
                                          <p:val>
                                            <p:strVal val="1+#ppt_w/2"/>
                                          </p:val>
                                        </p:tav>
                                        <p:tav tm="100000">
                                          <p:val>
                                            <p:strVal val="#ppt_x"/>
                                          </p:val>
                                        </p:tav>
                                      </p:tavLst>
                                    </p:anim>
                                    <p:anim calcmode="lin" valueType="num">
                                      <p:cBhvr additive="base">
                                        <p:cTn id="32" dur="1000" fill="hold"/>
                                        <p:tgtEl>
                                          <p:spTgt spid="18"/>
                                        </p:tgtEl>
                                        <p:attrNameLst>
                                          <p:attrName>ppt_y</p:attrName>
                                        </p:attrNameLst>
                                      </p:cBhvr>
                                      <p:tavLst>
                                        <p:tav tm="0">
                                          <p:val>
                                            <p:strVal val="0-#ppt_h/2"/>
                                          </p:val>
                                        </p:tav>
                                        <p:tav tm="100000">
                                          <p:val>
                                            <p:strVal val="#ppt_y"/>
                                          </p:val>
                                        </p:tav>
                                      </p:tavLst>
                                    </p:anim>
                                  </p:childTnLst>
                                </p:cTn>
                              </p:par>
                            </p:childTnLst>
                          </p:cTn>
                        </p:par>
                        <p:par>
                          <p:cTn id="33" fill="hold">
                            <p:stCondLst>
                              <p:cond delay="12500"/>
                            </p:stCondLst>
                            <p:childTnLst>
                              <p:par>
                                <p:cTn id="34" presetID="2" presetClass="entr" presetSubtype="6" fill="hold" grpId="0" nodeType="afterEffect">
                                  <p:stCondLst>
                                    <p:cond delay="1500"/>
                                  </p:stCondLst>
                                  <p:childTnLst>
                                    <p:set>
                                      <p:cBhvr>
                                        <p:cTn id="35" dur="1" fill="hold">
                                          <p:stCondLst>
                                            <p:cond delay="0"/>
                                          </p:stCondLst>
                                        </p:cTn>
                                        <p:tgtEl>
                                          <p:spTgt spid="21"/>
                                        </p:tgtEl>
                                        <p:attrNameLst>
                                          <p:attrName>style.visibility</p:attrName>
                                        </p:attrNameLst>
                                      </p:cBhvr>
                                      <p:to>
                                        <p:strVal val="visible"/>
                                      </p:to>
                                    </p:set>
                                    <p:anim calcmode="lin" valueType="num">
                                      <p:cBhvr additive="base">
                                        <p:cTn id="36" dur="1000" fill="hold"/>
                                        <p:tgtEl>
                                          <p:spTgt spid="21"/>
                                        </p:tgtEl>
                                        <p:attrNameLst>
                                          <p:attrName>ppt_x</p:attrName>
                                        </p:attrNameLst>
                                      </p:cBhvr>
                                      <p:tavLst>
                                        <p:tav tm="0">
                                          <p:val>
                                            <p:strVal val="1+#ppt_w/2"/>
                                          </p:val>
                                        </p:tav>
                                        <p:tav tm="100000">
                                          <p:val>
                                            <p:strVal val="#ppt_x"/>
                                          </p:val>
                                        </p:tav>
                                      </p:tavLst>
                                    </p:anim>
                                    <p:anim calcmode="lin" valueType="num">
                                      <p:cBhvr additive="base">
                                        <p:cTn id="37" dur="1000" fill="hold"/>
                                        <p:tgtEl>
                                          <p:spTgt spid="21"/>
                                        </p:tgtEl>
                                        <p:attrNameLst>
                                          <p:attrName>ppt_y</p:attrName>
                                        </p:attrNameLst>
                                      </p:cBhvr>
                                      <p:tavLst>
                                        <p:tav tm="0">
                                          <p:val>
                                            <p:strVal val="1+#ppt_h/2"/>
                                          </p:val>
                                        </p:tav>
                                        <p:tav tm="100000">
                                          <p:val>
                                            <p:strVal val="#ppt_y"/>
                                          </p:val>
                                        </p:tav>
                                      </p:tavLst>
                                    </p:anim>
                                  </p:childTnLst>
                                </p:cTn>
                              </p:par>
                            </p:childTnLst>
                          </p:cTn>
                        </p:par>
                        <p:par>
                          <p:cTn id="38" fill="hold">
                            <p:stCondLst>
                              <p:cond delay="15000"/>
                            </p:stCondLst>
                            <p:childTnLst>
                              <p:par>
                                <p:cTn id="39" presetID="16" presetClass="entr" presetSubtype="42" fill="hold" grpId="0" nodeType="afterEffect">
                                  <p:stCondLst>
                                    <p:cond delay="0"/>
                                  </p:stCondLst>
                                  <p:childTnLst>
                                    <p:set>
                                      <p:cBhvr>
                                        <p:cTn id="40" dur="1" fill="hold">
                                          <p:stCondLst>
                                            <p:cond delay="0"/>
                                          </p:stCondLst>
                                        </p:cTn>
                                        <p:tgtEl>
                                          <p:spTgt spid="26"/>
                                        </p:tgtEl>
                                        <p:attrNameLst>
                                          <p:attrName>style.visibility</p:attrName>
                                        </p:attrNameLst>
                                      </p:cBhvr>
                                      <p:to>
                                        <p:strVal val="visible"/>
                                      </p:to>
                                    </p:set>
                                    <p:animEffect transition="in" filter="barn(outHorizontal)">
                                      <p:cBhvr>
                                        <p:cTn id="41" dur="1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7" grpId="0"/>
      <p:bldP spid="18" grpId="0" animBg="1"/>
      <p:bldP spid="21" grpId="0" animBg="1"/>
      <p:bldP spid="24" grpId="0" animBg="1"/>
      <p:bldP spid="25" grpId="0" animBg="1"/>
      <p:bldP spid="26" grpId="0"/>
      <p:bldP spid="2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10CEBAA9-B229-4C80-8DBB-200101B3E281}"/>
              </a:ext>
            </a:extLst>
          </p:cNvPr>
          <p:cNvSpPr txBox="1">
            <a:spLocks noGrp="1"/>
          </p:cNvSpPr>
          <p:nvPr>
            <p:ph type="title"/>
          </p:nvPr>
        </p:nvSpPr>
        <p:spPr>
          <a:xfrm>
            <a:off x="838200" y="303156"/>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dirty="0">
                <a:latin typeface="HGS創英角ﾎﾟｯﾌﾟ体" panose="040B0A00000000000000" pitchFamily="50" charset="-128"/>
                <a:ea typeface="HGS創英角ﾎﾟｯﾌﾟ体" panose="040B0A00000000000000" pitchFamily="50" charset="-128"/>
              </a:rPr>
              <a:t>１．美容所開設届・表①</a:t>
            </a:r>
            <a:r>
              <a:rPr lang="en-US" altLang="ja-JP" dirty="0">
                <a:latin typeface="HGS創英角ﾎﾟｯﾌﾟ体" panose="040B0A00000000000000" pitchFamily="50" charset="-128"/>
                <a:ea typeface="HGS創英角ﾎﾟｯﾌﾟ体" panose="040B0A00000000000000" pitchFamily="50" charset="-128"/>
              </a:rPr>
              <a:t>-3</a:t>
            </a:r>
            <a:endParaRPr lang="ja-JP" altLang="en-US" dirty="0">
              <a:latin typeface="HGS創英角ﾎﾟｯﾌﾟ体" panose="040B0A00000000000000" pitchFamily="50" charset="-128"/>
              <a:ea typeface="HGS創英角ﾎﾟｯﾌﾟ体" panose="040B0A00000000000000" pitchFamily="50" charset="-128"/>
            </a:endParaRPr>
          </a:p>
        </p:txBody>
      </p:sp>
      <p:sp>
        <p:nvSpPr>
          <p:cNvPr id="6" name="テキスト ボックス 5">
            <a:extLst>
              <a:ext uri="{FF2B5EF4-FFF2-40B4-BE49-F238E27FC236}">
                <a16:creationId xmlns:a16="http://schemas.microsoft.com/office/drawing/2014/main" id="{A7727CB7-A471-4598-B0F6-D9D69CC75B53}"/>
              </a:ext>
            </a:extLst>
          </p:cNvPr>
          <p:cNvSpPr txBox="1"/>
          <p:nvPr/>
        </p:nvSpPr>
        <p:spPr>
          <a:xfrm>
            <a:off x="4802733" y="2606374"/>
            <a:ext cx="5738191" cy="400110"/>
          </a:xfrm>
          <a:prstGeom prst="rect">
            <a:avLst/>
          </a:prstGeom>
          <a:noFill/>
          <a:ln w="6350">
            <a:solidFill>
              <a:schemeClr val="tx1"/>
            </a:solidFill>
          </a:ln>
        </p:spPr>
        <p:txBody>
          <a:bodyPr wrap="square" rtlCol="0">
            <a:spAutoFit/>
          </a:bodyPr>
          <a:lstStyle/>
          <a:p>
            <a:r>
              <a:rPr kumimoji="1" lang="ja-JP" altLang="en-US" sz="2000" dirty="0"/>
              <a:t>　　　　　　　　　有　・　無</a:t>
            </a:r>
          </a:p>
        </p:txBody>
      </p:sp>
      <p:sp>
        <p:nvSpPr>
          <p:cNvPr id="7" name="テキスト ボックス 6">
            <a:extLst>
              <a:ext uri="{FF2B5EF4-FFF2-40B4-BE49-F238E27FC236}">
                <a16:creationId xmlns:a16="http://schemas.microsoft.com/office/drawing/2014/main" id="{1BB6FCC9-984D-4590-A121-978B7C78F20C}"/>
              </a:ext>
            </a:extLst>
          </p:cNvPr>
          <p:cNvSpPr txBox="1"/>
          <p:nvPr/>
        </p:nvSpPr>
        <p:spPr>
          <a:xfrm>
            <a:off x="1808453" y="2997618"/>
            <a:ext cx="492443" cy="2695387"/>
          </a:xfrm>
          <a:prstGeom prst="rect">
            <a:avLst/>
          </a:prstGeom>
          <a:noFill/>
          <a:ln>
            <a:solidFill>
              <a:schemeClr val="tx1"/>
            </a:solidFill>
            <a:prstDash val="solid"/>
          </a:ln>
        </p:spPr>
        <p:txBody>
          <a:bodyPr vert="eaVert" wrap="square" rtlCol="0">
            <a:spAutoFit/>
          </a:bodyPr>
          <a:lstStyle/>
          <a:p>
            <a:r>
              <a:rPr kumimoji="1" lang="ja-JP" altLang="en-US" sz="2000" dirty="0"/>
              <a:t>　　有　の　場　合</a:t>
            </a:r>
          </a:p>
        </p:txBody>
      </p:sp>
      <p:sp>
        <p:nvSpPr>
          <p:cNvPr id="8" name="テキスト ボックス 7">
            <a:extLst>
              <a:ext uri="{FF2B5EF4-FFF2-40B4-BE49-F238E27FC236}">
                <a16:creationId xmlns:a16="http://schemas.microsoft.com/office/drawing/2014/main" id="{BD9EC903-6842-47F6-AFF8-FC78CDC730B3}"/>
              </a:ext>
            </a:extLst>
          </p:cNvPr>
          <p:cNvSpPr txBox="1">
            <a:spLocks/>
          </p:cNvSpPr>
          <p:nvPr/>
        </p:nvSpPr>
        <p:spPr>
          <a:xfrm>
            <a:off x="1808448" y="2597509"/>
            <a:ext cx="2994286" cy="400110"/>
          </a:xfrm>
          <a:prstGeom prst="rect">
            <a:avLst/>
          </a:prstGeom>
          <a:noFill/>
          <a:ln w="9525">
            <a:solidFill>
              <a:schemeClr val="tx1"/>
            </a:solidFill>
          </a:ln>
        </p:spPr>
        <p:txBody>
          <a:bodyPr wrap="square" rtlCol="0" anchor="ctr">
            <a:spAutoFit/>
          </a:bodyPr>
          <a:lstStyle/>
          <a:p>
            <a:pPr algn="ctr"/>
            <a:r>
              <a:rPr kumimoji="1" lang="ja-JP" altLang="en-US" sz="2000" dirty="0"/>
              <a:t>理</a:t>
            </a:r>
            <a:r>
              <a:rPr kumimoji="1" lang="ja-JP" altLang="en-US" sz="800" dirty="0"/>
              <a:t>　</a:t>
            </a:r>
            <a:r>
              <a:rPr kumimoji="1" lang="ja-JP" altLang="en-US" sz="2000" dirty="0"/>
              <a:t>容</a:t>
            </a:r>
            <a:r>
              <a:rPr kumimoji="1" lang="ja-JP" altLang="en-US" sz="800" dirty="0"/>
              <a:t>　</a:t>
            </a:r>
            <a:r>
              <a:rPr kumimoji="1" lang="ja-JP" altLang="en-US" sz="2000" dirty="0"/>
              <a:t>所</a:t>
            </a:r>
            <a:r>
              <a:rPr kumimoji="1" lang="ja-JP" altLang="en-US" sz="800" dirty="0"/>
              <a:t>　</a:t>
            </a:r>
            <a:r>
              <a:rPr kumimoji="1" lang="ja-JP" altLang="en-US" sz="2000" dirty="0"/>
              <a:t>重</a:t>
            </a:r>
            <a:r>
              <a:rPr kumimoji="1" lang="ja-JP" altLang="en-US" sz="800" dirty="0"/>
              <a:t>　</a:t>
            </a:r>
            <a:r>
              <a:rPr kumimoji="1" lang="ja-JP" altLang="en-US" sz="2000" dirty="0"/>
              <a:t>複</a:t>
            </a:r>
            <a:r>
              <a:rPr kumimoji="1" lang="ja-JP" altLang="en-US" sz="800" dirty="0"/>
              <a:t>　</a:t>
            </a:r>
            <a:r>
              <a:rPr kumimoji="1" lang="ja-JP" altLang="en-US" sz="2000" dirty="0"/>
              <a:t>開</a:t>
            </a:r>
            <a:r>
              <a:rPr kumimoji="1" lang="ja-JP" altLang="en-US" sz="800" dirty="0"/>
              <a:t>　</a:t>
            </a:r>
            <a:r>
              <a:rPr kumimoji="1" lang="ja-JP" altLang="en-US" sz="2000" dirty="0"/>
              <a:t>設</a:t>
            </a:r>
          </a:p>
        </p:txBody>
      </p:sp>
      <p:sp>
        <p:nvSpPr>
          <p:cNvPr id="10" name="テキスト ボックス 9">
            <a:extLst>
              <a:ext uri="{FF2B5EF4-FFF2-40B4-BE49-F238E27FC236}">
                <a16:creationId xmlns:a16="http://schemas.microsoft.com/office/drawing/2014/main" id="{720F6337-7A1C-4EA9-B002-4607E9F682BE}"/>
              </a:ext>
            </a:extLst>
          </p:cNvPr>
          <p:cNvSpPr txBox="1"/>
          <p:nvPr/>
        </p:nvSpPr>
        <p:spPr>
          <a:xfrm>
            <a:off x="2300893" y="2997619"/>
            <a:ext cx="2491408" cy="1015663"/>
          </a:xfrm>
          <a:prstGeom prst="rect">
            <a:avLst/>
          </a:prstGeom>
          <a:noFill/>
          <a:ln w="9525">
            <a:solidFill>
              <a:schemeClr val="tx1"/>
            </a:solidFill>
          </a:ln>
        </p:spPr>
        <p:txBody>
          <a:bodyPr wrap="square" rtlCol="0">
            <a:spAutoFit/>
          </a:bodyPr>
          <a:lstStyle/>
          <a:p>
            <a:endParaRPr kumimoji="1" lang="en-US" altLang="ja-JP" sz="2000" dirty="0"/>
          </a:p>
          <a:p>
            <a:r>
              <a:rPr kumimoji="1" lang="ja-JP" altLang="en-US" sz="2000" dirty="0"/>
              <a:t>名　　　　　　　称</a:t>
            </a:r>
            <a:endParaRPr kumimoji="1" lang="en-US" altLang="ja-JP" sz="2000" dirty="0"/>
          </a:p>
          <a:p>
            <a:r>
              <a:rPr kumimoji="1" lang="ja-JP" altLang="en-US" sz="2000" dirty="0"/>
              <a:t>　　</a:t>
            </a:r>
          </a:p>
        </p:txBody>
      </p:sp>
      <p:sp>
        <p:nvSpPr>
          <p:cNvPr id="11" name="テキスト ボックス 10">
            <a:extLst>
              <a:ext uri="{FF2B5EF4-FFF2-40B4-BE49-F238E27FC236}">
                <a16:creationId xmlns:a16="http://schemas.microsoft.com/office/drawing/2014/main" id="{D9C377A3-0FD0-4BD0-A01E-D4E7E5DC3C52}"/>
              </a:ext>
            </a:extLst>
          </p:cNvPr>
          <p:cNvSpPr txBox="1"/>
          <p:nvPr/>
        </p:nvSpPr>
        <p:spPr>
          <a:xfrm>
            <a:off x="4792297" y="3006484"/>
            <a:ext cx="5738191" cy="1015663"/>
          </a:xfrm>
          <a:prstGeom prst="rect">
            <a:avLst/>
          </a:prstGeom>
          <a:noFill/>
          <a:ln w="3175">
            <a:solidFill>
              <a:schemeClr val="tx1"/>
            </a:solidFill>
          </a:ln>
        </p:spPr>
        <p:txBody>
          <a:bodyPr wrap="square" rtlCol="0">
            <a:spAutoFit/>
          </a:bodyPr>
          <a:lstStyle/>
          <a:p>
            <a:r>
              <a:rPr lang="ja-JP" altLang="en-US" sz="1600" dirty="0"/>
              <a:t>フリガナ</a:t>
            </a:r>
            <a:endParaRPr lang="en-US" altLang="ja-JP" sz="1600" dirty="0"/>
          </a:p>
          <a:p>
            <a:endParaRPr lang="en-US" altLang="ja-JP" sz="1200" dirty="0"/>
          </a:p>
          <a:p>
            <a:r>
              <a:rPr lang="ja-JP" altLang="en-US" sz="1200" dirty="0"/>
              <a:t>　</a:t>
            </a:r>
            <a:endParaRPr lang="en-US" altLang="ja-JP" sz="1200" dirty="0"/>
          </a:p>
          <a:p>
            <a:r>
              <a:rPr lang="ja-JP" altLang="en-US" sz="1400" dirty="0"/>
              <a:t>　　　　　</a:t>
            </a:r>
            <a:r>
              <a:rPr lang="ja-JP" altLang="en-US" sz="2000" dirty="0"/>
              <a:t>　</a:t>
            </a:r>
            <a:r>
              <a:rPr kumimoji="1" lang="ja-JP" altLang="en-US" sz="2000" dirty="0"/>
              <a:t>　　</a:t>
            </a:r>
          </a:p>
        </p:txBody>
      </p:sp>
      <p:cxnSp>
        <p:nvCxnSpPr>
          <p:cNvPr id="12" name="直線コネクタ 11">
            <a:extLst>
              <a:ext uri="{FF2B5EF4-FFF2-40B4-BE49-F238E27FC236}">
                <a16:creationId xmlns:a16="http://schemas.microsoft.com/office/drawing/2014/main" id="{B1D2436C-9EE9-443E-9FCC-8FDDD34CF3C9}"/>
              </a:ext>
            </a:extLst>
          </p:cNvPr>
          <p:cNvCxnSpPr/>
          <p:nvPr/>
        </p:nvCxnSpPr>
        <p:spPr>
          <a:xfrm>
            <a:off x="4792298" y="3294827"/>
            <a:ext cx="5738191"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03ADEBE0-56F0-4CF1-A13F-619D255086FF}"/>
              </a:ext>
            </a:extLst>
          </p:cNvPr>
          <p:cNvSpPr txBox="1"/>
          <p:nvPr/>
        </p:nvSpPr>
        <p:spPr>
          <a:xfrm>
            <a:off x="2295668" y="4015968"/>
            <a:ext cx="2491408" cy="1015663"/>
          </a:xfrm>
          <a:prstGeom prst="rect">
            <a:avLst/>
          </a:prstGeom>
          <a:noFill/>
          <a:ln w="9525">
            <a:solidFill>
              <a:schemeClr val="tx1"/>
            </a:solidFill>
          </a:ln>
        </p:spPr>
        <p:txBody>
          <a:bodyPr wrap="square" rtlCol="0">
            <a:spAutoFit/>
          </a:bodyPr>
          <a:lstStyle/>
          <a:p>
            <a:r>
              <a:rPr lang="ja-JP" altLang="en-US" sz="800" dirty="0"/>
              <a:t>　</a:t>
            </a:r>
            <a:r>
              <a:rPr lang="ja-JP" altLang="en-US" sz="2000" dirty="0"/>
              <a:t>開設予定</a:t>
            </a:r>
            <a:endParaRPr kumimoji="1" lang="en-US" altLang="ja-JP" sz="2000" dirty="0"/>
          </a:p>
          <a:p>
            <a:r>
              <a:rPr kumimoji="1" lang="ja-JP" altLang="en-US" sz="2000" dirty="0"/>
              <a:t>　　・　　　年月日</a:t>
            </a:r>
            <a:endParaRPr kumimoji="1" lang="en-US" altLang="ja-JP" sz="2000" dirty="0"/>
          </a:p>
          <a:p>
            <a:r>
              <a:rPr lang="ja-JP" altLang="en-US" sz="800" dirty="0"/>
              <a:t>　</a:t>
            </a:r>
            <a:r>
              <a:rPr lang="ja-JP" altLang="en-US" sz="2000" dirty="0"/>
              <a:t>確　　認</a:t>
            </a:r>
            <a:r>
              <a:rPr kumimoji="1" lang="ja-JP" altLang="en-US" sz="2000" dirty="0"/>
              <a:t>　　</a:t>
            </a:r>
          </a:p>
        </p:txBody>
      </p:sp>
      <p:sp>
        <p:nvSpPr>
          <p:cNvPr id="14" name="大かっこ 13">
            <a:extLst>
              <a:ext uri="{FF2B5EF4-FFF2-40B4-BE49-F238E27FC236}">
                <a16:creationId xmlns:a16="http://schemas.microsoft.com/office/drawing/2014/main" id="{A849D323-245A-4788-B00E-3175DE7E2919}"/>
              </a:ext>
            </a:extLst>
          </p:cNvPr>
          <p:cNvSpPr/>
          <p:nvPr/>
        </p:nvSpPr>
        <p:spPr>
          <a:xfrm>
            <a:off x="2335560" y="4060645"/>
            <a:ext cx="1257872" cy="977165"/>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9A427F6D-A30F-4FD2-87DC-9AA4AAF1E605}"/>
              </a:ext>
            </a:extLst>
          </p:cNvPr>
          <p:cNvSpPr txBox="1"/>
          <p:nvPr/>
        </p:nvSpPr>
        <p:spPr>
          <a:xfrm>
            <a:off x="4792295" y="4022147"/>
            <a:ext cx="5738191" cy="1015663"/>
          </a:xfrm>
          <a:prstGeom prst="rect">
            <a:avLst/>
          </a:prstGeom>
          <a:noFill/>
          <a:ln w="9525">
            <a:solidFill>
              <a:schemeClr val="tx1"/>
            </a:solidFill>
          </a:ln>
        </p:spPr>
        <p:txBody>
          <a:bodyPr wrap="square" rtlCol="0">
            <a:spAutoFit/>
          </a:bodyPr>
          <a:lstStyle/>
          <a:p>
            <a:endParaRPr lang="en-US" altLang="ja-JP" sz="2000" dirty="0"/>
          </a:p>
          <a:p>
            <a:r>
              <a:rPr kumimoji="1" lang="ja-JP" altLang="en-US" sz="2000" dirty="0"/>
              <a:t>　　　　　　　年　　　月　　　日</a:t>
            </a:r>
            <a:endParaRPr kumimoji="1" lang="en-US" altLang="ja-JP" sz="2000" dirty="0"/>
          </a:p>
          <a:p>
            <a:endParaRPr kumimoji="1" lang="ja-JP" altLang="en-US" sz="2000" dirty="0"/>
          </a:p>
        </p:txBody>
      </p:sp>
      <p:sp>
        <p:nvSpPr>
          <p:cNvPr id="16" name="テキスト ボックス 15">
            <a:extLst>
              <a:ext uri="{FF2B5EF4-FFF2-40B4-BE49-F238E27FC236}">
                <a16:creationId xmlns:a16="http://schemas.microsoft.com/office/drawing/2014/main" id="{4A92FC95-760C-42AB-B988-F99F75B95E70}"/>
              </a:ext>
            </a:extLst>
          </p:cNvPr>
          <p:cNvSpPr txBox="1"/>
          <p:nvPr/>
        </p:nvSpPr>
        <p:spPr>
          <a:xfrm>
            <a:off x="4781857" y="5037810"/>
            <a:ext cx="5776401" cy="646331"/>
          </a:xfrm>
          <a:prstGeom prst="rect">
            <a:avLst/>
          </a:prstGeom>
          <a:noFill/>
          <a:ln w="6350">
            <a:solidFill>
              <a:schemeClr val="tx1"/>
            </a:solidFill>
          </a:ln>
        </p:spPr>
        <p:txBody>
          <a:bodyPr wrap="square" rtlCol="0">
            <a:spAutoFit/>
          </a:bodyPr>
          <a:lstStyle/>
          <a:p>
            <a:r>
              <a:rPr kumimoji="1" lang="ja-JP" altLang="en-US" sz="800" dirty="0"/>
              <a:t>　　　　　　　　　</a:t>
            </a:r>
            <a:endParaRPr kumimoji="1" lang="en-US" altLang="ja-JP" sz="800" dirty="0"/>
          </a:p>
          <a:p>
            <a:r>
              <a:rPr lang="ja-JP" altLang="en-US" sz="2000" dirty="0"/>
              <a:t>　　　　　第　　　　</a:t>
            </a:r>
            <a:r>
              <a:rPr lang="en-US" altLang="ja-JP" sz="2000" dirty="0"/>
              <a:t>―</a:t>
            </a:r>
            <a:r>
              <a:rPr lang="ja-JP" altLang="en-US" sz="2000" dirty="0"/>
              <a:t>　　　　号</a:t>
            </a:r>
            <a:endParaRPr lang="en-US" altLang="ja-JP" sz="2000" dirty="0"/>
          </a:p>
          <a:p>
            <a:endParaRPr kumimoji="1" lang="ja-JP" altLang="en-US" sz="800" dirty="0"/>
          </a:p>
        </p:txBody>
      </p:sp>
      <p:sp>
        <p:nvSpPr>
          <p:cNvPr id="17" name="テキスト ボックス 16">
            <a:extLst>
              <a:ext uri="{FF2B5EF4-FFF2-40B4-BE49-F238E27FC236}">
                <a16:creationId xmlns:a16="http://schemas.microsoft.com/office/drawing/2014/main" id="{4C1945E2-DBCA-43AE-96D8-E129C06E6B69}"/>
              </a:ext>
            </a:extLst>
          </p:cNvPr>
          <p:cNvSpPr txBox="1"/>
          <p:nvPr/>
        </p:nvSpPr>
        <p:spPr>
          <a:xfrm>
            <a:off x="2300893" y="5029699"/>
            <a:ext cx="2480964" cy="646331"/>
          </a:xfrm>
          <a:prstGeom prst="rect">
            <a:avLst/>
          </a:prstGeom>
          <a:noFill/>
          <a:ln w="6350">
            <a:solidFill>
              <a:schemeClr val="tx1"/>
            </a:solidFill>
          </a:ln>
        </p:spPr>
        <p:txBody>
          <a:bodyPr wrap="square" rtlCol="0">
            <a:spAutoFit/>
          </a:bodyPr>
          <a:lstStyle/>
          <a:p>
            <a:r>
              <a:rPr kumimoji="1" lang="ja-JP" altLang="en-US" sz="800" dirty="0"/>
              <a:t>　　　　　　　　　</a:t>
            </a:r>
            <a:endParaRPr kumimoji="1" lang="en-US" altLang="ja-JP" sz="800" dirty="0"/>
          </a:p>
          <a:p>
            <a:r>
              <a:rPr lang="ja-JP" altLang="en-US" sz="2000" dirty="0"/>
              <a:t>　確　認　番　号</a:t>
            </a:r>
            <a:endParaRPr lang="en-US" altLang="ja-JP" sz="2000" dirty="0"/>
          </a:p>
          <a:p>
            <a:endParaRPr kumimoji="1" lang="ja-JP" altLang="en-US" sz="800" dirty="0"/>
          </a:p>
        </p:txBody>
      </p:sp>
      <p:sp>
        <p:nvSpPr>
          <p:cNvPr id="18" name="テキスト ボックス 17">
            <a:extLst>
              <a:ext uri="{FF2B5EF4-FFF2-40B4-BE49-F238E27FC236}">
                <a16:creationId xmlns:a16="http://schemas.microsoft.com/office/drawing/2014/main" id="{D6567AFD-6EF9-4997-91C4-2CAFC45CAB98}"/>
              </a:ext>
            </a:extLst>
          </p:cNvPr>
          <p:cNvSpPr txBox="1"/>
          <p:nvPr/>
        </p:nvSpPr>
        <p:spPr>
          <a:xfrm>
            <a:off x="2169294" y="2064143"/>
            <a:ext cx="8389882" cy="369332"/>
          </a:xfrm>
          <a:prstGeom prst="rect">
            <a:avLst/>
          </a:prstGeom>
          <a:noFill/>
          <a:ln w="28575">
            <a:solidFill>
              <a:srgbClr val="FF0000"/>
            </a:solidFill>
          </a:ln>
        </p:spPr>
        <p:txBody>
          <a:bodyPr wrap="square" rtlCol="0" anchor="ctr">
            <a:spAutoFit/>
          </a:bodyPr>
          <a:lstStyle/>
          <a:p>
            <a:pPr algn="ctr"/>
            <a:r>
              <a:rPr kumimoji="1" lang="ja-JP" altLang="en-US" b="1" dirty="0">
                <a:solidFill>
                  <a:srgbClr val="FF0000"/>
                </a:solidFill>
              </a:rPr>
              <a:t>理容所を同一場所で</a:t>
            </a:r>
            <a:r>
              <a:rPr lang="ja-JP" altLang="en-US" b="1" dirty="0">
                <a:solidFill>
                  <a:srgbClr val="FF0000"/>
                </a:solidFill>
              </a:rPr>
              <a:t>開設（予定）</a:t>
            </a:r>
            <a:r>
              <a:rPr kumimoji="1" lang="ja-JP" altLang="en-US" b="1" dirty="0">
                <a:solidFill>
                  <a:srgbClr val="FF0000"/>
                </a:solidFill>
              </a:rPr>
              <a:t>していますか？どちらかに〇をしてください</a:t>
            </a:r>
          </a:p>
        </p:txBody>
      </p:sp>
      <p:sp>
        <p:nvSpPr>
          <p:cNvPr id="19" name="楕円 18">
            <a:extLst>
              <a:ext uri="{FF2B5EF4-FFF2-40B4-BE49-F238E27FC236}">
                <a16:creationId xmlns:a16="http://schemas.microsoft.com/office/drawing/2014/main" id="{FECF9553-3C8C-4A72-A5EA-90A7460A6BEF}"/>
              </a:ext>
            </a:extLst>
          </p:cNvPr>
          <p:cNvSpPr/>
          <p:nvPr/>
        </p:nvSpPr>
        <p:spPr>
          <a:xfrm>
            <a:off x="1808449" y="3030968"/>
            <a:ext cx="8732476" cy="2662037"/>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id="{E9691BF9-1B31-4B95-821E-C674F3122375}"/>
              </a:ext>
            </a:extLst>
          </p:cNvPr>
          <p:cNvSpPr txBox="1"/>
          <p:nvPr/>
        </p:nvSpPr>
        <p:spPr>
          <a:xfrm>
            <a:off x="5284741" y="3684314"/>
            <a:ext cx="3237563" cy="646331"/>
          </a:xfrm>
          <a:prstGeom prst="rect">
            <a:avLst/>
          </a:prstGeom>
          <a:noFill/>
          <a:ln w="28575">
            <a:solidFill>
              <a:srgbClr val="FF0000"/>
            </a:solidFill>
          </a:ln>
        </p:spPr>
        <p:txBody>
          <a:bodyPr wrap="square" rtlCol="0" anchor="ctr">
            <a:spAutoFit/>
          </a:bodyPr>
          <a:lstStyle/>
          <a:p>
            <a:r>
              <a:rPr lang="ja-JP" altLang="en-US" b="1" dirty="0">
                <a:solidFill>
                  <a:srgbClr val="FF0000"/>
                </a:solidFill>
              </a:rPr>
              <a:t>この欄は、有の場合のみ記入してください</a:t>
            </a:r>
            <a:endParaRPr kumimoji="1" lang="ja-JP" altLang="en-US" b="1" dirty="0">
              <a:solidFill>
                <a:srgbClr val="FF0000"/>
              </a:solidFill>
            </a:endParaRPr>
          </a:p>
        </p:txBody>
      </p:sp>
      <p:sp>
        <p:nvSpPr>
          <p:cNvPr id="21" name="楕円 20">
            <a:extLst>
              <a:ext uri="{FF2B5EF4-FFF2-40B4-BE49-F238E27FC236}">
                <a16:creationId xmlns:a16="http://schemas.microsoft.com/office/drawing/2014/main" id="{285EB40F-9BC7-45FF-A0FB-8B901C1FCCCF}"/>
              </a:ext>
            </a:extLst>
          </p:cNvPr>
          <p:cNvSpPr/>
          <p:nvPr/>
        </p:nvSpPr>
        <p:spPr>
          <a:xfrm>
            <a:off x="8095674" y="2581889"/>
            <a:ext cx="414561" cy="40686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 name="直線コネクタ 22">
            <a:extLst>
              <a:ext uri="{FF2B5EF4-FFF2-40B4-BE49-F238E27FC236}">
                <a16:creationId xmlns:a16="http://schemas.microsoft.com/office/drawing/2014/main" id="{EB973BB7-D864-44E5-B358-472B3F274DCF}"/>
              </a:ext>
            </a:extLst>
          </p:cNvPr>
          <p:cNvCxnSpPr/>
          <p:nvPr/>
        </p:nvCxnSpPr>
        <p:spPr>
          <a:xfrm>
            <a:off x="1808449" y="2606374"/>
            <a:ext cx="8732475"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731AE125-904F-41FD-B0E1-2E71509D90A4}"/>
              </a:ext>
            </a:extLst>
          </p:cNvPr>
          <p:cNvCxnSpPr/>
          <p:nvPr/>
        </p:nvCxnSpPr>
        <p:spPr>
          <a:xfrm>
            <a:off x="1808449" y="5701493"/>
            <a:ext cx="8732475"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4B8EB915-340F-41AB-9572-C97635342395}"/>
              </a:ext>
            </a:extLst>
          </p:cNvPr>
          <p:cNvCxnSpPr/>
          <p:nvPr/>
        </p:nvCxnSpPr>
        <p:spPr>
          <a:xfrm>
            <a:off x="1808448" y="2606374"/>
            <a:ext cx="0" cy="310129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FC0202BA-4B5F-4FA8-BB67-E53ACC399DE8}"/>
              </a:ext>
            </a:extLst>
          </p:cNvPr>
          <p:cNvCxnSpPr/>
          <p:nvPr/>
        </p:nvCxnSpPr>
        <p:spPr>
          <a:xfrm>
            <a:off x="10540924" y="2606374"/>
            <a:ext cx="0" cy="310129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CBE95A0E-8F27-462D-8551-F9FFA202AD4B}"/>
              </a:ext>
            </a:extLst>
          </p:cNvPr>
          <p:cNvSpPr txBox="1"/>
          <p:nvPr/>
        </p:nvSpPr>
        <p:spPr>
          <a:xfrm>
            <a:off x="2807895" y="5807251"/>
            <a:ext cx="7112681" cy="646331"/>
          </a:xfrm>
          <a:prstGeom prst="rect">
            <a:avLst/>
          </a:prstGeom>
          <a:noFill/>
          <a:ln w="28575">
            <a:solidFill>
              <a:srgbClr val="FF0000"/>
            </a:solidFill>
          </a:ln>
        </p:spPr>
        <p:txBody>
          <a:bodyPr wrap="square" rtlCol="0" anchor="ctr">
            <a:spAutoFit/>
          </a:bodyPr>
          <a:lstStyle/>
          <a:p>
            <a:r>
              <a:rPr kumimoji="1" lang="ja-JP" altLang="en-US" b="1" dirty="0">
                <a:solidFill>
                  <a:srgbClr val="FF0000"/>
                </a:solidFill>
              </a:rPr>
              <a:t>理容所・美容所を重複開設する場合は、</a:t>
            </a:r>
            <a:r>
              <a:rPr kumimoji="1" lang="ja-JP" altLang="en-US" b="1" u="sng" dirty="0">
                <a:solidFill>
                  <a:srgbClr val="FF0000"/>
                </a:solidFill>
              </a:rPr>
              <a:t>従事者全員</a:t>
            </a:r>
            <a:r>
              <a:rPr kumimoji="1" lang="ja-JP" altLang="en-US" b="1" dirty="0">
                <a:solidFill>
                  <a:srgbClr val="FF0000"/>
                </a:solidFill>
              </a:rPr>
              <a:t>が理容師免許・美容師免許の両免許取得者であることが必要です。</a:t>
            </a:r>
          </a:p>
        </p:txBody>
      </p:sp>
      <p:sp>
        <p:nvSpPr>
          <p:cNvPr id="25" name="字幕 2">
            <a:extLst>
              <a:ext uri="{FF2B5EF4-FFF2-40B4-BE49-F238E27FC236}">
                <a16:creationId xmlns:a16="http://schemas.microsoft.com/office/drawing/2014/main" id="{FF055EC1-CDAE-43AE-A29A-5A5A3D553C57}"/>
              </a:ext>
            </a:extLst>
          </p:cNvPr>
          <p:cNvSpPr txBox="1">
            <a:spLocks/>
          </p:cNvSpPr>
          <p:nvPr/>
        </p:nvSpPr>
        <p:spPr>
          <a:xfrm>
            <a:off x="10561983" y="6002170"/>
            <a:ext cx="1827859" cy="79098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rPr>
              <a:t>次に</a:t>
            </a:r>
            <a:endParaRPr lang="en-US" altLang="ja-JP"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endParaRPr>
          </a:p>
          <a:p>
            <a:r>
              <a:rPr lang="ja-JP" altLang="en-US"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rPr>
              <a:t>（クリック）</a:t>
            </a:r>
          </a:p>
        </p:txBody>
      </p:sp>
    </p:spTree>
    <p:extLst>
      <p:ext uri="{BB962C8B-B14F-4D97-AF65-F5344CB8AC3E}">
        <p14:creationId xmlns:p14="http://schemas.microsoft.com/office/powerpoint/2010/main" val="419710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50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1000"/>
                                        <p:tgtEl>
                                          <p:spTgt spid="18"/>
                                        </p:tgtEl>
                                      </p:cBhvr>
                                    </p:animEffect>
                                  </p:childTnLst>
                                </p:cTn>
                              </p:par>
                            </p:childTnLst>
                          </p:cTn>
                        </p:par>
                        <p:par>
                          <p:cTn id="8" fill="hold">
                            <p:stCondLst>
                              <p:cond delay="1500"/>
                            </p:stCondLst>
                            <p:childTnLst>
                              <p:par>
                                <p:cTn id="9" presetID="21" presetClass="entr" presetSubtype="1"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wheel(1)">
                                      <p:cBhvr>
                                        <p:cTn id="11" dur="1000"/>
                                        <p:tgtEl>
                                          <p:spTgt spid="21"/>
                                        </p:tgtEl>
                                      </p:cBhvr>
                                    </p:animEffect>
                                  </p:childTnLst>
                                </p:cTn>
                              </p:par>
                            </p:childTnLst>
                          </p:cTn>
                        </p:par>
                        <p:par>
                          <p:cTn id="12" fill="hold">
                            <p:stCondLst>
                              <p:cond delay="2500"/>
                            </p:stCondLst>
                            <p:childTnLst>
                              <p:par>
                                <p:cTn id="13" presetID="21" presetClass="entr" presetSubtype="1" fill="hold" grpId="0" nodeType="afterEffect">
                                  <p:stCondLst>
                                    <p:cond delay="1500"/>
                                  </p:stCondLst>
                                  <p:childTnLst>
                                    <p:set>
                                      <p:cBhvr>
                                        <p:cTn id="14" dur="1" fill="hold">
                                          <p:stCondLst>
                                            <p:cond delay="0"/>
                                          </p:stCondLst>
                                        </p:cTn>
                                        <p:tgtEl>
                                          <p:spTgt spid="19"/>
                                        </p:tgtEl>
                                        <p:attrNameLst>
                                          <p:attrName>style.visibility</p:attrName>
                                        </p:attrNameLst>
                                      </p:cBhvr>
                                      <p:to>
                                        <p:strVal val="visible"/>
                                      </p:to>
                                    </p:set>
                                    <p:animEffect transition="in" filter="wheel(1)">
                                      <p:cBhvr>
                                        <p:cTn id="15" dur="1000"/>
                                        <p:tgtEl>
                                          <p:spTgt spid="19"/>
                                        </p:tgtEl>
                                      </p:cBhvr>
                                    </p:animEffect>
                                  </p:childTnLst>
                                </p:cTn>
                              </p:par>
                              <p:par>
                                <p:cTn id="16" presetID="16" presetClass="entr" presetSubtype="37" fill="hold" grpId="0" nodeType="withEffect">
                                  <p:stCondLst>
                                    <p:cond delay="1500"/>
                                  </p:stCondLst>
                                  <p:childTnLst>
                                    <p:set>
                                      <p:cBhvr>
                                        <p:cTn id="17" dur="1" fill="hold">
                                          <p:stCondLst>
                                            <p:cond delay="0"/>
                                          </p:stCondLst>
                                        </p:cTn>
                                        <p:tgtEl>
                                          <p:spTgt spid="20"/>
                                        </p:tgtEl>
                                        <p:attrNameLst>
                                          <p:attrName>style.visibility</p:attrName>
                                        </p:attrNameLst>
                                      </p:cBhvr>
                                      <p:to>
                                        <p:strVal val="visible"/>
                                      </p:to>
                                    </p:set>
                                    <p:animEffect transition="in" filter="barn(outVertical)">
                                      <p:cBhvr>
                                        <p:cTn id="18" dur="500"/>
                                        <p:tgtEl>
                                          <p:spTgt spid="20"/>
                                        </p:tgtEl>
                                      </p:cBhvr>
                                    </p:animEffect>
                                  </p:childTnLst>
                                </p:cTn>
                              </p:par>
                            </p:childTnLst>
                          </p:cTn>
                        </p:par>
                        <p:par>
                          <p:cTn id="19" fill="hold">
                            <p:stCondLst>
                              <p:cond delay="5000"/>
                            </p:stCondLst>
                            <p:childTnLst>
                              <p:par>
                                <p:cTn id="20" presetID="31" presetClass="entr" presetSubtype="0" fill="hold" grpId="0" nodeType="afterEffect">
                                  <p:stCondLst>
                                    <p:cond delay="2000"/>
                                  </p:stCondLst>
                                  <p:childTnLst>
                                    <p:set>
                                      <p:cBhvr>
                                        <p:cTn id="21" dur="1" fill="hold">
                                          <p:stCondLst>
                                            <p:cond delay="0"/>
                                          </p:stCondLst>
                                        </p:cTn>
                                        <p:tgtEl>
                                          <p:spTgt spid="22"/>
                                        </p:tgtEl>
                                        <p:attrNameLst>
                                          <p:attrName>style.visibility</p:attrName>
                                        </p:attrNameLst>
                                      </p:cBhvr>
                                      <p:to>
                                        <p:strVal val="visible"/>
                                      </p:to>
                                    </p:set>
                                    <p:anim calcmode="lin" valueType="num">
                                      <p:cBhvr>
                                        <p:cTn id="22" dur="1000" fill="hold"/>
                                        <p:tgtEl>
                                          <p:spTgt spid="22"/>
                                        </p:tgtEl>
                                        <p:attrNameLst>
                                          <p:attrName>ppt_w</p:attrName>
                                        </p:attrNameLst>
                                      </p:cBhvr>
                                      <p:tavLst>
                                        <p:tav tm="0">
                                          <p:val>
                                            <p:fltVal val="0"/>
                                          </p:val>
                                        </p:tav>
                                        <p:tav tm="100000">
                                          <p:val>
                                            <p:strVal val="#ppt_w"/>
                                          </p:val>
                                        </p:tav>
                                      </p:tavLst>
                                    </p:anim>
                                    <p:anim calcmode="lin" valueType="num">
                                      <p:cBhvr>
                                        <p:cTn id="23" dur="1000" fill="hold"/>
                                        <p:tgtEl>
                                          <p:spTgt spid="22"/>
                                        </p:tgtEl>
                                        <p:attrNameLst>
                                          <p:attrName>ppt_h</p:attrName>
                                        </p:attrNameLst>
                                      </p:cBhvr>
                                      <p:tavLst>
                                        <p:tav tm="0">
                                          <p:val>
                                            <p:fltVal val="0"/>
                                          </p:val>
                                        </p:tav>
                                        <p:tav tm="100000">
                                          <p:val>
                                            <p:strVal val="#ppt_h"/>
                                          </p:val>
                                        </p:tav>
                                      </p:tavLst>
                                    </p:anim>
                                    <p:anim calcmode="lin" valueType="num">
                                      <p:cBhvr>
                                        <p:cTn id="24" dur="1000" fill="hold"/>
                                        <p:tgtEl>
                                          <p:spTgt spid="22"/>
                                        </p:tgtEl>
                                        <p:attrNameLst>
                                          <p:attrName>style.rotation</p:attrName>
                                        </p:attrNameLst>
                                      </p:cBhvr>
                                      <p:tavLst>
                                        <p:tav tm="0">
                                          <p:val>
                                            <p:fltVal val="90"/>
                                          </p:val>
                                        </p:tav>
                                        <p:tav tm="100000">
                                          <p:val>
                                            <p:fltVal val="0"/>
                                          </p:val>
                                        </p:tav>
                                      </p:tavLst>
                                    </p:anim>
                                    <p:animEffect transition="in" filter="fade">
                                      <p:cBhvr>
                                        <p:cTn id="25" dur="1000"/>
                                        <p:tgtEl>
                                          <p:spTgt spid="22"/>
                                        </p:tgtEl>
                                      </p:cBhvr>
                                    </p:animEffect>
                                  </p:childTnLst>
                                </p:cTn>
                              </p:par>
                            </p:childTnLst>
                          </p:cTn>
                        </p:par>
                        <p:par>
                          <p:cTn id="26" fill="hold">
                            <p:stCondLst>
                              <p:cond delay="8000"/>
                            </p:stCondLst>
                            <p:childTnLst>
                              <p:par>
                                <p:cTn id="27" presetID="16" presetClass="entr" presetSubtype="42" fill="hold" grpId="0" nodeType="afterEffect">
                                  <p:stCondLst>
                                    <p:cond delay="1000"/>
                                  </p:stCondLst>
                                  <p:childTnLst>
                                    <p:set>
                                      <p:cBhvr>
                                        <p:cTn id="28" dur="1" fill="hold">
                                          <p:stCondLst>
                                            <p:cond delay="0"/>
                                          </p:stCondLst>
                                        </p:cTn>
                                        <p:tgtEl>
                                          <p:spTgt spid="25"/>
                                        </p:tgtEl>
                                        <p:attrNameLst>
                                          <p:attrName>style.visibility</p:attrName>
                                        </p:attrNameLst>
                                      </p:cBhvr>
                                      <p:to>
                                        <p:strVal val="visible"/>
                                      </p:to>
                                    </p:set>
                                    <p:animEffect transition="in" filter="barn(outHorizontal)">
                                      <p:cBhvr>
                                        <p:cTn id="29" dur="1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22" grpId="0" animBg="1"/>
      <p:bldP spid="2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D8D503C1-D88D-405F-9BEE-7CEAA3AA6E18}"/>
              </a:ext>
            </a:extLst>
          </p:cNvPr>
          <p:cNvSpPr txBox="1">
            <a:spLocks noGrp="1"/>
          </p:cNvSpPr>
          <p:nvPr>
            <p:ph type="title"/>
          </p:nvPr>
        </p:nvSpPr>
        <p:spPr>
          <a:xfrm>
            <a:off x="838199" y="605758"/>
            <a:ext cx="10515600" cy="115887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dirty="0">
                <a:latin typeface="HGS創英角ﾎﾟｯﾌﾟ体" panose="040B0A00000000000000" pitchFamily="50" charset="-128"/>
                <a:ea typeface="HGS創英角ﾎﾟｯﾌﾟ体" panose="040B0A00000000000000" pitchFamily="50" charset="-128"/>
              </a:rPr>
              <a:t>１．美容所開設届・裏①</a:t>
            </a:r>
          </a:p>
        </p:txBody>
      </p:sp>
      <p:sp>
        <p:nvSpPr>
          <p:cNvPr id="5" name="テキスト ボックス 4">
            <a:extLst>
              <a:ext uri="{FF2B5EF4-FFF2-40B4-BE49-F238E27FC236}">
                <a16:creationId xmlns:a16="http://schemas.microsoft.com/office/drawing/2014/main" id="{7A72F0E5-F1AA-4BF2-B4F4-C0E0A22E5D31}"/>
              </a:ext>
            </a:extLst>
          </p:cNvPr>
          <p:cNvSpPr txBox="1"/>
          <p:nvPr/>
        </p:nvSpPr>
        <p:spPr>
          <a:xfrm>
            <a:off x="5922309" y="2449151"/>
            <a:ext cx="1074821" cy="400110"/>
          </a:xfrm>
          <a:prstGeom prst="rect">
            <a:avLst/>
          </a:prstGeom>
          <a:noFill/>
          <a:ln w="9525">
            <a:noFill/>
          </a:ln>
        </p:spPr>
        <p:txBody>
          <a:bodyPr wrap="square" rtlCol="0" anchor="ctr">
            <a:spAutoFit/>
          </a:bodyPr>
          <a:lstStyle/>
          <a:p>
            <a:pPr algn="ctr"/>
            <a:r>
              <a:rPr kumimoji="1" lang="ja-JP" altLang="en-US" sz="2000" b="1" dirty="0"/>
              <a:t>（裏）</a:t>
            </a:r>
          </a:p>
        </p:txBody>
      </p:sp>
      <p:sp>
        <p:nvSpPr>
          <p:cNvPr id="6" name="テキスト ボックス 5">
            <a:extLst>
              <a:ext uri="{FF2B5EF4-FFF2-40B4-BE49-F238E27FC236}">
                <a16:creationId xmlns:a16="http://schemas.microsoft.com/office/drawing/2014/main" id="{E08BA504-216A-49D4-A333-AA8719F87C20}"/>
              </a:ext>
            </a:extLst>
          </p:cNvPr>
          <p:cNvSpPr txBox="1"/>
          <p:nvPr/>
        </p:nvSpPr>
        <p:spPr>
          <a:xfrm>
            <a:off x="1629796" y="2935705"/>
            <a:ext cx="492443" cy="2437715"/>
          </a:xfrm>
          <a:prstGeom prst="rect">
            <a:avLst/>
          </a:prstGeom>
          <a:noFill/>
          <a:ln w="9525">
            <a:solidFill>
              <a:schemeClr val="tx1"/>
            </a:solidFill>
          </a:ln>
        </p:spPr>
        <p:txBody>
          <a:bodyPr vert="eaVert" wrap="square" rtlCol="0" anchor="ctr">
            <a:spAutoFit/>
          </a:bodyPr>
          <a:lstStyle/>
          <a:p>
            <a:pPr algn="ctr"/>
            <a:r>
              <a:rPr kumimoji="1" lang="ja-JP" altLang="en-US" sz="2000" dirty="0"/>
              <a:t>管　理　美　容　師</a:t>
            </a:r>
          </a:p>
        </p:txBody>
      </p:sp>
      <p:sp>
        <p:nvSpPr>
          <p:cNvPr id="7" name="テキスト ボックス 6">
            <a:extLst>
              <a:ext uri="{FF2B5EF4-FFF2-40B4-BE49-F238E27FC236}">
                <a16:creationId xmlns:a16="http://schemas.microsoft.com/office/drawing/2014/main" id="{D2EE6199-A4F5-4128-BAD0-8B6899B1352B}"/>
              </a:ext>
            </a:extLst>
          </p:cNvPr>
          <p:cNvSpPr txBox="1"/>
          <p:nvPr/>
        </p:nvSpPr>
        <p:spPr>
          <a:xfrm>
            <a:off x="2122237" y="2919722"/>
            <a:ext cx="2413692" cy="584775"/>
          </a:xfrm>
          <a:prstGeom prst="rect">
            <a:avLst/>
          </a:prstGeom>
          <a:noFill/>
          <a:ln w="9525">
            <a:solidFill>
              <a:schemeClr val="tx1"/>
            </a:solidFill>
          </a:ln>
        </p:spPr>
        <p:txBody>
          <a:bodyPr wrap="square" rtlCol="0" anchor="ctr">
            <a:spAutoFit/>
          </a:bodyPr>
          <a:lstStyle/>
          <a:p>
            <a:pPr algn="ctr"/>
            <a:r>
              <a:rPr kumimoji="1" lang="ja-JP" altLang="en-US" sz="2000" dirty="0"/>
              <a:t>住　</a:t>
            </a:r>
            <a:r>
              <a:rPr kumimoji="1" lang="ja-JP" altLang="en-US" sz="3200" dirty="0">
                <a:solidFill>
                  <a:schemeClr val="bg1"/>
                </a:solidFill>
              </a:rPr>
              <a:t>①</a:t>
            </a:r>
            <a:r>
              <a:rPr kumimoji="1" lang="ja-JP" altLang="en-US" sz="2000" dirty="0"/>
              <a:t>　所*　</a:t>
            </a:r>
          </a:p>
        </p:txBody>
      </p:sp>
      <p:sp>
        <p:nvSpPr>
          <p:cNvPr id="8" name="テキスト ボックス 7">
            <a:extLst>
              <a:ext uri="{FF2B5EF4-FFF2-40B4-BE49-F238E27FC236}">
                <a16:creationId xmlns:a16="http://schemas.microsoft.com/office/drawing/2014/main" id="{CE732E39-5D69-4118-9B42-19FA39825B56}"/>
              </a:ext>
            </a:extLst>
          </p:cNvPr>
          <p:cNvSpPr txBox="1"/>
          <p:nvPr/>
        </p:nvSpPr>
        <p:spPr>
          <a:xfrm>
            <a:off x="4544746" y="2911798"/>
            <a:ext cx="7177849" cy="584775"/>
          </a:xfrm>
          <a:prstGeom prst="rect">
            <a:avLst/>
          </a:prstGeom>
          <a:noFill/>
          <a:ln w="9525">
            <a:solidFill>
              <a:schemeClr val="tx1"/>
            </a:solidFill>
          </a:ln>
        </p:spPr>
        <p:txBody>
          <a:bodyPr wrap="square" rtlCol="0" anchor="ctr">
            <a:spAutoFit/>
          </a:bodyPr>
          <a:lstStyle/>
          <a:p>
            <a:pPr algn="ctr"/>
            <a:r>
              <a:rPr lang="ja-JP" altLang="en-US" sz="3200" dirty="0">
                <a:solidFill>
                  <a:schemeClr val="bg1"/>
                </a:solidFill>
              </a:rPr>
              <a:t>⑩</a:t>
            </a:r>
            <a:endParaRPr kumimoji="1" lang="ja-JP" altLang="en-US" sz="3200" dirty="0">
              <a:solidFill>
                <a:schemeClr val="bg1"/>
              </a:solidFill>
            </a:endParaRPr>
          </a:p>
        </p:txBody>
      </p:sp>
      <p:sp>
        <p:nvSpPr>
          <p:cNvPr id="9" name="テキスト ボックス 8">
            <a:extLst>
              <a:ext uri="{FF2B5EF4-FFF2-40B4-BE49-F238E27FC236}">
                <a16:creationId xmlns:a16="http://schemas.microsoft.com/office/drawing/2014/main" id="{3BA04876-B256-4B89-AA08-303C61E0B431}"/>
              </a:ext>
            </a:extLst>
          </p:cNvPr>
          <p:cNvSpPr txBox="1"/>
          <p:nvPr/>
        </p:nvSpPr>
        <p:spPr>
          <a:xfrm>
            <a:off x="2121530" y="3502985"/>
            <a:ext cx="2413692" cy="846386"/>
          </a:xfrm>
          <a:prstGeom prst="rect">
            <a:avLst/>
          </a:prstGeom>
          <a:noFill/>
          <a:ln w="9525">
            <a:solidFill>
              <a:schemeClr val="tx1"/>
            </a:solidFill>
          </a:ln>
        </p:spPr>
        <p:txBody>
          <a:bodyPr wrap="square" rtlCol="0" anchor="ctr">
            <a:spAutoFit/>
          </a:bodyPr>
          <a:lstStyle/>
          <a:p>
            <a:pPr algn="ctr"/>
            <a:endParaRPr lang="en-US" altLang="ja-JP" sz="1500" dirty="0"/>
          </a:p>
          <a:p>
            <a:pPr algn="ctr"/>
            <a:r>
              <a:rPr lang="ja-JP" altLang="en-US" sz="2000" dirty="0"/>
              <a:t>氏　　　　名*</a:t>
            </a:r>
            <a:endParaRPr lang="en-US" altLang="ja-JP" sz="2000" dirty="0"/>
          </a:p>
          <a:p>
            <a:pPr algn="ctr"/>
            <a:endParaRPr kumimoji="1" lang="ja-JP" altLang="en-US" sz="1400" dirty="0"/>
          </a:p>
        </p:txBody>
      </p:sp>
      <p:sp>
        <p:nvSpPr>
          <p:cNvPr id="11" name="テキスト ボックス 10">
            <a:extLst>
              <a:ext uri="{FF2B5EF4-FFF2-40B4-BE49-F238E27FC236}">
                <a16:creationId xmlns:a16="http://schemas.microsoft.com/office/drawing/2014/main" id="{CCE08B34-533B-4A3E-9B2E-2015AEE1E748}"/>
              </a:ext>
            </a:extLst>
          </p:cNvPr>
          <p:cNvSpPr txBox="1"/>
          <p:nvPr/>
        </p:nvSpPr>
        <p:spPr>
          <a:xfrm>
            <a:off x="9185782" y="3514199"/>
            <a:ext cx="1471707" cy="830997"/>
          </a:xfrm>
          <a:prstGeom prst="rect">
            <a:avLst/>
          </a:prstGeom>
          <a:noFill/>
          <a:ln w="9525">
            <a:solidFill>
              <a:schemeClr val="tx1"/>
            </a:solidFill>
          </a:ln>
        </p:spPr>
        <p:txBody>
          <a:bodyPr wrap="square" rtlCol="0" anchor="ctr">
            <a:spAutoFit/>
          </a:bodyPr>
          <a:lstStyle/>
          <a:p>
            <a:r>
              <a:rPr kumimoji="1" lang="ja-JP" altLang="en-US" sz="1600" dirty="0"/>
              <a:t>厚生労働省令</a:t>
            </a:r>
            <a:endParaRPr kumimoji="1" lang="en-US" altLang="ja-JP" sz="1600" dirty="0"/>
          </a:p>
          <a:p>
            <a:r>
              <a:rPr kumimoji="1" lang="ja-JP" altLang="en-US" sz="1600" dirty="0"/>
              <a:t>　に規定する</a:t>
            </a:r>
            <a:endParaRPr kumimoji="1" lang="en-US" altLang="ja-JP" sz="1600" dirty="0"/>
          </a:p>
          <a:p>
            <a:r>
              <a:rPr lang="ja-JP" altLang="en-US" sz="1600" dirty="0"/>
              <a:t>疾病の有無*</a:t>
            </a:r>
            <a:endParaRPr kumimoji="1" lang="ja-JP" altLang="en-US" sz="1600" dirty="0"/>
          </a:p>
        </p:txBody>
      </p:sp>
      <p:sp>
        <p:nvSpPr>
          <p:cNvPr id="12" name="テキスト ボックス 11">
            <a:extLst>
              <a:ext uri="{FF2B5EF4-FFF2-40B4-BE49-F238E27FC236}">
                <a16:creationId xmlns:a16="http://schemas.microsoft.com/office/drawing/2014/main" id="{0A413824-C663-4453-9EE5-91F1EFF70F30}"/>
              </a:ext>
            </a:extLst>
          </p:cNvPr>
          <p:cNvSpPr txBox="1"/>
          <p:nvPr/>
        </p:nvSpPr>
        <p:spPr>
          <a:xfrm>
            <a:off x="2124534" y="4345194"/>
            <a:ext cx="2413692" cy="1015663"/>
          </a:xfrm>
          <a:prstGeom prst="rect">
            <a:avLst/>
          </a:prstGeom>
          <a:noFill/>
          <a:ln w="9525">
            <a:solidFill>
              <a:schemeClr val="tx1"/>
            </a:solidFill>
          </a:ln>
        </p:spPr>
        <p:txBody>
          <a:bodyPr wrap="square" rtlCol="0" anchor="ctr">
            <a:spAutoFit/>
          </a:bodyPr>
          <a:lstStyle/>
          <a:p>
            <a:pPr algn="ctr"/>
            <a:endParaRPr lang="en-US" altLang="ja-JP" sz="1000" dirty="0"/>
          </a:p>
          <a:p>
            <a:pPr algn="ctr"/>
            <a:r>
              <a:rPr lang="ja-JP" altLang="en-US" sz="2000" dirty="0"/>
              <a:t>美容師免許証</a:t>
            </a:r>
            <a:endParaRPr lang="en-US" altLang="ja-JP" sz="2000" dirty="0"/>
          </a:p>
          <a:p>
            <a:pPr algn="ctr"/>
            <a:r>
              <a:rPr lang="ja-JP" altLang="en-US" sz="2000" dirty="0"/>
              <a:t>又は免許証明書*</a:t>
            </a:r>
            <a:endParaRPr lang="en-US" altLang="ja-JP" sz="2000" dirty="0"/>
          </a:p>
          <a:p>
            <a:pPr algn="ctr"/>
            <a:endParaRPr kumimoji="1" lang="ja-JP" altLang="en-US" sz="1000" dirty="0"/>
          </a:p>
        </p:txBody>
      </p:sp>
      <p:sp>
        <p:nvSpPr>
          <p:cNvPr id="13" name="テキスト ボックス 12">
            <a:extLst>
              <a:ext uri="{FF2B5EF4-FFF2-40B4-BE49-F238E27FC236}">
                <a16:creationId xmlns:a16="http://schemas.microsoft.com/office/drawing/2014/main" id="{7480B680-A4C9-41A3-AF00-3355CFF507B7}"/>
              </a:ext>
            </a:extLst>
          </p:cNvPr>
          <p:cNvSpPr txBox="1"/>
          <p:nvPr/>
        </p:nvSpPr>
        <p:spPr>
          <a:xfrm>
            <a:off x="4535931" y="4345194"/>
            <a:ext cx="4649847" cy="1015663"/>
          </a:xfrm>
          <a:prstGeom prst="rect">
            <a:avLst/>
          </a:prstGeom>
          <a:noFill/>
          <a:ln w="9525">
            <a:solidFill>
              <a:schemeClr val="tx1"/>
            </a:solidFill>
          </a:ln>
        </p:spPr>
        <p:txBody>
          <a:bodyPr wrap="square" rtlCol="0" anchor="ctr">
            <a:spAutoFit/>
          </a:bodyPr>
          <a:lstStyle/>
          <a:p>
            <a:endParaRPr lang="en-US" altLang="ja-JP" sz="2000" dirty="0"/>
          </a:p>
          <a:p>
            <a:r>
              <a:rPr kumimoji="1" lang="ja-JP" altLang="en-US" sz="2000" dirty="0"/>
              <a:t>　　　　　　都・道</a:t>
            </a:r>
            <a:endParaRPr kumimoji="1" lang="en-US" altLang="ja-JP" sz="2000" dirty="0"/>
          </a:p>
          <a:p>
            <a:r>
              <a:rPr kumimoji="1" lang="ja-JP" altLang="en-US" sz="2000" dirty="0"/>
              <a:t>（厚・</a:t>
            </a:r>
            <a:r>
              <a:rPr lang="ja-JP" altLang="en-US" sz="2000" u="sng" dirty="0"/>
              <a:t>　</a:t>
            </a:r>
            <a:r>
              <a:rPr kumimoji="1" lang="ja-JP" altLang="en-US" sz="2000" u="sng" dirty="0"/>
              <a:t>　　</a:t>
            </a:r>
            <a:r>
              <a:rPr kumimoji="1" lang="ja-JP" altLang="en-US" sz="2000" dirty="0"/>
              <a:t>府・県）第</a:t>
            </a:r>
            <a:r>
              <a:rPr kumimoji="1" lang="ja-JP" altLang="en-US" sz="2000" u="sng" dirty="0"/>
              <a:t>　　　　　</a:t>
            </a:r>
            <a:r>
              <a:rPr kumimoji="1" lang="ja-JP" altLang="en-US" sz="2000" dirty="0"/>
              <a:t>号</a:t>
            </a:r>
            <a:r>
              <a:rPr kumimoji="1" lang="ja-JP" altLang="en-US" sz="2000" u="sng" dirty="0"/>
              <a:t>　　</a:t>
            </a:r>
            <a:r>
              <a:rPr kumimoji="1" lang="ja-JP" altLang="en-US" sz="2000" dirty="0"/>
              <a:t>　　</a:t>
            </a:r>
          </a:p>
        </p:txBody>
      </p:sp>
      <p:sp>
        <p:nvSpPr>
          <p:cNvPr id="14" name="テキスト ボックス 13">
            <a:extLst>
              <a:ext uri="{FF2B5EF4-FFF2-40B4-BE49-F238E27FC236}">
                <a16:creationId xmlns:a16="http://schemas.microsoft.com/office/drawing/2014/main" id="{325BFC7E-D001-4FBD-A19D-38D0D6EBE99E}"/>
              </a:ext>
            </a:extLst>
          </p:cNvPr>
          <p:cNvSpPr txBox="1"/>
          <p:nvPr/>
        </p:nvSpPr>
        <p:spPr>
          <a:xfrm>
            <a:off x="9185782" y="4345196"/>
            <a:ext cx="1471707" cy="1015663"/>
          </a:xfrm>
          <a:prstGeom prst="rect">
            <a:avLst/>
          </a:prstGeom>
          <a:noFill/>
          <a:ln w="9525">
            <a:solidFill>
              <a:schemeClr val="tx1"/>
            </a:solidFill>
          </a:ln>
        </p:spPr>
        <p:txBody>
          <a:bodyPr wrap="square" rtlCol="0" anchor="ctr">
            <a:spAutoFit/>
          </a:bodyPr>
          <a:lstStyle/>
          <a:p>
            <a:r>
              <a:rPr lang="ja-JP" altLang="en-US" sz="2000" dirty="0"/>
              <a:t>無</a:t>
            </a:r>
            <a:endParaRPr lang="en-US" altLang="ja-JP" sz="2000" dirty="0"/>
          </a:p>
          <a:p>
            <a:r>
              <a:rPr kumimoji="1" lang="ja-JP" altLang="en-US" sz="2000" dirty="0"/>
              <a:t>・</a:t>
            </a:r>
            <a:endParaRPr kumimoji="1" lang="en-US" altLang="ja-JP" sz="2000" dirty="0"/>
          </a:p>
          <a:p>
            <a:r>
              <a:rPr kumimoji="1" lang="ja-JP" altLang="en-US" sz="2000" dirty="0"/>
              <a:t>有（　　）</a:t>
            </a:r>
            <a:endParaRPr kumimoji="1" lang="en-US" altLang="ja-JP" sz="2000" dirty="0"/>
          </a:p>
        </p:txBody>
      </p:sp>
      <p:sp>
        <p:nvSpPr>
          <p:cNvPr id="15" name="テキスト ボックス 14">
            <a:extLst>
              <a:ext uri="{FF2B5EF4-FFF2-40B4-BE49-F238E27FC236}">
                <a16:creationId xmlns:a16="http://schemas.microsoft.com/office/drawing/2014/main" id="{515DBDAC-1E22-4300-BB05-034861DD973B}"/>
              </a:ext>
            </a:extLst>
          </p:cNvPr>
          <p:cNvSpPr txBox="1"/>
          <p:nvPr/>
        </p:nvSpPr>
        <p:spPr>
          <a:xfrm>
            <a:off x="10657489" y="3514198"/>
            <a:ext cx="1056290" cy="830997"/>
          </a:xfrm>
          <a:prstGeom prst="rect">
            <a:avLst/>
          </a:prstGeom>
          <a:noFill/>
          <a:ln w="9525">
            <a:solidFill>
              <a:schemeClr val="tx1"/>
            </a:solidFill>
          </a:ln>
        </p:spPr>
        <p:txBody>
          <a:bodyPr wrap="square" rtlCol="0" anchor="ctr">
            <a:spAutoFit/>
          </a:bodyPr>
          <a:lstStyle/>
          <a:p>
            <a:endParaRPr lang="en-US" altLang="ja-JP" sz="1400" dirty="0"/>
          </a:p>
          <a:p>
            <a:r>
              <a:rPr lang="ja-JP" altLang="en-US" sz="2000" dirty="0"/>
              <a:t>確　認</a:t>
            </a:r>
            <a:endParaRPr lang="en-US" altLang="ja-JP" sz="2000" dirty="0"/>
          </a:p>
          <a:p>
            <a:endParaRPr kumimoji="1" lang="en-US" altLang="ja-JP" sz="1400" dirty="0"/>
          </a:p>
        </p:txBody>
      </p:sp>
      <p:sp>
        <p:nvSpPr>
          <p:cNvPr id="16" name="テキスト ボックス 15">
            <a:extLst>
              <a:ext uri="{FF2B5EF4-FFF2-40B4-BE49-F238E27FC236}">
                <a16:creationId xmlns:a16="http://schemas.microsoft.com/office/drawing/2014/main" id="{44EB72A7-E176-437D-811D-7521A40505E6}"/>
              </a:ext>
            </a:extLst>
          </p:cNvPr>
          <p:cNvSpPr txBox="1"/>
          <p:nvPr/>
        </p:nvSpPr>
        <p:spPr>
          <a:xfrm>
            <a:off x="10657485" y="4345196"/>
            <a:ext cx="1056293" cy="1015663"/>
          </a:xfrm>
          <a:prstGeom prst="rect">
            <a:avLst/>
          </a:prstGeom>
          <a:noFill/>
          <a:ln w="9525">
            <a:solidFill>
              <a:schemeClr val="tx1"/>
            </a:solidFill>
          </a:ln>
        </p:spPr>
        <p:txBody>
          <a:bodyPr wrap="square" rtlCol="0" anchor="ctr">
            <a:spAutoFit/>
          </a:bodyPr>
          <a:lstStyle/>
          <a:p>
            <a:r>
              <a:rPr lang="ja-JP" altLang="en-US" sz="2000" dirty="0">
                <a:solidFill>
                  <a:schemeClr val="bg1"/>
                </a:solidFill>
              </a:rPr>
              <a:t>無</a:t>
            </a:r>
            <a:endParaRPr lang="en-US" altLang="ja-JP" sz="2000" dirty="0">
              <a:solidFill>
                <a:schemeClr val="bg1"/>
              </a:solidFill>
            </a:endParaRPr>
          </a:p>
          <a:p>
            <a:r>
              <a:rPr kumimoji="1" lang="ja-JP" altLang="en-US" sz="2000" dirty="0">
                <a:solidFill>
                  <a:schemeClr val="bg1"/>
                </a:solidFill>
              </a:rPr>
              <a:t>・</a:t>
            </a:r>
            <a:endParaRPr kumimoji="1" lang="en-US" altLang="ja-JP" sz="2000" dirty="0">
              <a:solidFill>
                <a:schemeClr val="bg1"/>
              </a:solidFill>
            </a:endParaRPr>
          </a:p>
          <a:p>
            <a:r>
              <a:rPr kumimoji="1" lang="ja-JP" altLang="en-US" sz="2000" dirty="0">
                <a:solidFill>
                  <a:schemeClr val="bg1"/>
                </a:solidFill>
              </a:rPr>
              <a:t>有（</a:t>
            </a:r>
            <a:r>
              <a:rPr kumimoji="1" lang="ja-JP" altLang="en-US" sz="2000" dirty="0"/>
              <a:t>　</a:t>
            </a:r>
            <a:endParaRPr kumimoji="1" lang="en-US" altLang="ja-JP" sz="2000" dirty="0"/>
          </a:p>
        </p:txBody>
      </p:sp>
      <p:sp>
        <p:nvSpPr>
          <p:cNvPr id="17" name="テキスト ボックス 16">
            <a:extLst>
              <a:ext uri="{FF2B5EF4-FFF2-40B4-BE49-F238E27FC236}">
                <a16:creationId xmlns:a16="http://schemas.microsoft.com/office/drawing/2014/main" id="{B0BB5A4A-F8D6-476A-A9AD-DCEF24CDE4CF}"/>
              </a:ext>
            </a:extLst>
          </p:cNvPr>
          <p:cNvSpPr txBox="1"/>
          <p:nvPr/>
        </p:nvSpPr>
        <p:spPr>
          <a:xfrm>
            <a:off x="5471746" y="3024897"/>
            <a:ext cx="4527330" cy="400110"/>
          </a:xfrm>
          <a:prstGeom prst="rect">
            <a:avLst/>
          </a:prstGeom>
          <a:noFill/>
          <a:ln w="28575">
            <a:solidFill>
              <a:srgbClr val="FF0000"/>
            </a:solidFill>
          </a:ln>
        </p:spPr>
        <p:txBody>
          <a:bodyPr wrap="square" rtlCol="0" anchor="ctr">
            <a:spAutoFit/>
          </a:bodyPr>
          <a:lstStyle/>
          <a:p>
            <a:r>
              <a:rPr lang="ja-JP" altLang="en-US" sz="2000" b="1" dirty="0">
                <a:solidFill>
                  <a:srgbClr val="FF0000"/>
                </a:solidFill>
              </a:rPr>
              <a:t>管理美容師は住所の登録が必要です。</a:t>
            </a:r>
            <a:endParaRPr kumimoji="1" lang="ja-JP" altLang="en-US" sz="2000" b="1" dirty="0">
              <a:solidFill>
                <a:srgbClr val="FF0000"/>
              </a:solidFill>
            </a:endParaRPr>
          </a:p>
        </p:txBody>
      </p:sp>
      <p:sp>
        <p:nvSpPr>
          <p:cNvPr id="18" name="テキスト ボックス 17">
            <a:extLst>
              <a:ext uri="{FF2B5EF4-FFF2-40B4-BE49-F238E27FC236}">
                <a16:creationId xmlns:a16="http://schemas.microsoft.com/office/drawing/2014/main" id="{B509AE7A-14E6-46FB-848C-D50B6E6E1B33}"/>
              </a:ext>
            </a:extLst>
          </p:cNvPr>
          <p:cNvSpPr txBox="1"/>
          <p:nvPr/>
        </p:nvSpPr>
        <p:spPr>
          <a:xfrm>
            <a:off x="1876016" y="5491361"/>
            <a:ext cx="6881235" cy="707886"/>
          </a:xfrm>
          <a:prstGeom prst="rect">
            <a:avLst/>
          </a:prstGeom>
          <a:noFill/>
          <a:ln w="28575">
            <a:solidFill>
              <a:srgbClr val="FF0000"/>
            </a:solidFill>
          </a:ln>
        </p:spPr>
        <p:txBody>
          <a:bodyPr wrap="square" rtlCol="0" anchor="ctr">
            <a:spAutoFit/>
          </a:bodyPr>
          <a:lstStyle/>
          <a:p>
            <a:r>
              <a:rPr lang="ja-JP" altLang="en-US" sz="2000" b="1" dirty="0">
                <a:solidFill>
                  <a:srgbClr val="FF0000"/>
                </a:solidFill>
              </a:rPr>
              <a:t>ここには美容師免許証の発行者と番号を記載してください。</a:t>
            </a:r>
            <a:endParaRPr lang="en-US" altLang="ja-JP" sz="2000" b="1" dirty="0">
              <a:solidFill>
                <a:srgbClr val="FF0000"/>
              </a:solidFill>
            </a:endParaRPr>
          </a:p>
          <a:p>
            <a:r>
              <a:rPr lang="ja-JP" altLang="en-US" sz="2000" b="1" dirty="0">
                <a:solidFill>
                  <a:srgbClr val="FF0000"/>
                </a:solidFill>
              </a:rPr>
              <a:t>管理美容師修了証番号の記入は不要です。</a:t>
            </a:r>
            <a:endParaRPr kumimoji="1" lang="ja-JP" altLang="en-US" sz="2000" b="1" dirty="0">
              <a:solidFill>
                <a:srgbClr val="FF0000"/>
              </a:solidFill>
            </a:endParaRPr>
          </a:p>
        </p:txBody>
      </p:sp>
      <p:sp>
        <p:nvSpPr>
          <p:cNvPr id="19" name="テキスト ボックス 18">
            <a:extLst>
              <a:ext uri="{FF2B5EF4-FFF2-40B4-BE49-F238E27FC236}">
                <a16:creationId xmlns:a16="http://schemas.microsoft.com/office/drawing/2014/main" id="{6A2CA0C4-A8F8-4898-BC56-D4FF16A4130D}"/>
              </a:ext>
            </a:extLst>
          </p:cNvPr>
          <p:cNvSpPr txBox="1"/>
          <p:nvPr/>
        </p:nvSpPr>
        <p:spPr>
          <a:xfrm>
            <a:off x="10712539" y="4483695"/>
            <a:ext cx="1001239" cy="738664"/>
          </a:xfrm>
          <a:prstGeom prst="rect">
            <a:avLst/>
          </a:prstGeom>
          <a:noFill/>
          <a:ln w="19050">
            <a:solidFill>
              <a:srgbClr val="FF0000"/>
            </a:solidFill>
          </a:ln>
        </p:spPr>
        <p:txBody>
          <a:bodyPr wrap="square" rtlCol="0" anchor="ctr">
            <a:spAutoFit/>
          </a:bodyPr>
          <a:lstStyle/>
          <a:p>
            <a:pPr algn="ctr"/>
            <a:r>
              <a:rPr lang="ja-JP" altLang="en-US" sz="1400" b="1" dirty="0">
                <a:solidFill>
                  <a:srgbClr val="FF0000"/>
                </a:solidFill>
              </a:rPr>
              <a:t>保健所担当者確認サイン</a:t>
            </a:r>
            <a:endParaRPr kumimoji="1" lang="ja-JP" altLang="en-US" sz="1400" b="1" dirty="0">
              <a:solidFill>
                <a:srgbClr val="FF0000"/>
              </a:solidFill>
            </a:endParaRPr>
          </a:p>
        </p:txBody>
      </p:sp>
      <p:sp>
        <p:nvSpPr>
          <p:cNvPr id="20" name="テキスト ボックス 19">
            <a:extLst>
              <a:ext uri="{FF2B5EF4-FFF2-40B4-BE49-F238E27FC236}">
                <a16:creationId xmlns:a16="http://schemas.microsoft.com/office/drawing/2014/main" id="{1AA1895B-C5D8-4A78-9E9C-018A4DDDE1B9}"/>
              </a:ext>
            </a:extLst>
          </p:cNvPr>
          <p:cNvSpPr txBox="1"/>
          <p:nvPr/>
        </p:nvSpPr>
        <p:spPr>
          <a:xfrm>
            <a:off x="9136570" y="5514744"/>
            <a:ext cx="2561206" cy="707886"/>
          </a:xfrm>
          <a:prstGeom prst="rect">
            <a:avLst/>
          </a:prstGeom>
          <a:noFill/>
          <a:ln w="28575">
            <a:solidFill>
              <a:srgbClr val="FF0000"/>
            </a:solidFill>
          </a:ln>
        </p:spPr>
        <p:txBody>
          <a:bodyPr wrap="square" rtlCol="0" anchor="ctr">
            <a:spAutoFit/>
          </a:bodyPr>
          <a:lstStyle/>
          <a:p>
            <a:r>
              <a:rPr lang="ja-JP" altLang="en-US" sz="2000" b="1" dirty="0">
                <a:solidFill>
                  <a:srgbClr val="FF0000"/>
                </a:solidFill>
              </a:rPr>
              <a:t>診断書のとおり</a:t>
            </a:r>
            <a:endParaRPr lang="en-US" altLang="ja-JP" sz="2000" b="1" dirty="0">
              <a:solidFill>
                <a:srgbClr val="FF0000"/>
              </a:solidFill>
            </a:endParaRPr>
          </a:p>
          <a:p>
            <a:r>
              <a:rPr lang="ja-JP" altLang="en-US" sz="2000" b="1" dirty="0">
                <a:solidFill>
                  <a:srgbClr val="FF0000"/>
                </a:solidFill>
              </a:rPr>
              <a:t>無・有どちらかに</a:t>
            </a:r>
            <a:r>
              <a:rPr lang="ja-JP" altLang="en-US" sz="2000" b="1" dirty="0" err="1">
                <a:solidFill>
                  <a:srgbClr val="FF0000"/>
                </a:solidFill>
              </a:rPr>
              <a:t>〇</a:t>
            </a:r>
            <a:endParaRPr kumimoji="1" lang="ja-JP" altLang="en-US" sz="2000" b="1" dirty="0">
              <a:solidFill>
                <a:srgbClr val="FF0000"/>
              </a:solidFill>
            </a:endParaRPr>
          </a:p>
        </p:txBody>
      </p:sp>
      <p:sp>
        <p:nvSpPr>
          <p:cNvPr id="21" name="テキスト ボックス 20">
            <a:extLst>
              <a:ext uri="{FF2B5EF4-FFF2-40B4-BE49-F238E27FC236}">
                <a16:creationId xmlns:a16="http://schemas.microsoft.com/office/drawing/2014/main" id="{B15247E2-F57B-44DE-A7D3-1C1C7587CB17}"/>
              </a:ext>
            </a:extLst>
          </p:cNvPr>
          <p:cNvSpPr txBox="1"/>
          <p:nvPr/>
        </p:nvSpPr>
        <p:spPr>
          <a:xfrm>
            <a:off x="1629796" y="2043743"/>
            <a:ext cx="4113278" cy="707886"/>
          </a:xfrm>
          <a:prstGeom prst="rect">
            <a:avLst/>
          </a:prstGeom>
          <a:noFill/>
          <a:ln w="28575">
            <a:solidFill>
              <a:srgbClr val="FF0000"/>
            </a:solidFill>
          </a:ln>
        </p:spPr>
        <p:txBody>
          <a:bodyPr wrap="square" rtlCol="0" anchor="ctr">
            <a:spAutoFit/>
          </a:bodyPr>
          <a:lstStyle/>
          <a:p>
            <a:r>
              <a:rPr lang="ja-JP" altLang="en-US" sz="2000" b="1" dirty="0">
                <a:solidFill>
                  <a:srgbClr val="FF0000"/>
                </a:solidFill>
              </a:rPr>
              <a:t>美容師が</a:t>
            </a:r>
            <a:r>
              <a:rPr lang="en-US" altLang="ja-JP" sz="2000" b="1" dirty="0">
                <a:solidFill>
                  <a:srgbClr val="FF0000"/>
                </a:solidFill>
              </a:rPr>
              <a:t>2</a:t>
            </a:r>
            <a:r>
              <a:rPr lang="ja-JP" altLang="en-US" sz="2000" b="1" dirty="0">
                <a:solidFill>
                  <a:srgbClr val="FF0000"/>
                </a:solidFill>
              </a:rPr>
              <a:t>名以上いる場合は管理美容師が必要です。</a:t>
            </a:r>
            <a:endParaRPr kumimoji="1" lang="ja-JP" altLang="en-US" sz="2000" b="1" dirty="0">
              <a:solidFill>
                <a:srgbClr val="FF0000"/>
              </a:solidFill>
            </a:endParaRPr>
          </a:p>
        </p:txBody>
      </p:sp>
      <p:cxnSp>
        <p:nvCxnSpPr>
          <p:cNvPr id="22" name="直線コネクタ 21">
            <a:extLst>
              <a:ext uri="{FF2B5EF4-FFF2-40B4-BE49-F238E27FC236}">
                <a16:creationId xmlns:a16="http://schemas.microsoft.com/office/drawing/2014/main" id="{F133B2BB-BBAC-4550-B27E-2BDE89B1EEC6}"/>
              </a:ext>
            </a:extLst>
          </p:cNvPr>
          <p:cNvCxnSpPr>
            <a:cxnSpLocks/>
          </p:cNvCxnSpPr>
          <p:nvPr/>
        </p:nvCxnSpPr>
        <p:spPr>
          <a:xfrm>
            <a:off x="1629796" y="2935705"/>
            <a:ext cx="0" cy="2437715"/>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7F32BEA2-B823-481E-B762-BD0CFC1D9341}"/>
              </a:ext>
            </a:extLst>
          </p:cNvPr>
          <p:cNvCxnSpPr>
            <a:cxnSpLocks/>
          </p:cNvCxnSpPr>
          <p:nvPr/>
        </p:nvCxnSpPr>
        <p:spPr>
          <a:xfrm flipH="1">
            <a:off x="10657485" y="3508180"/>
            <a:ext cx="9355" cy="185267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3888FC79-1F19-4B1D-852D-B03194E38D7E}"/>
              </a:ext>
            </a:extLst>
          </p:cNvPr>
          <p:cNvCxnSpPr>
            <a:cxnSpLocks/>
          </p:cNvCxnSpPr>
          <p:nvPr/>
        </p:nvCxnSpPr>
        <p:spPr>
          <a:xfrm flipH="1">
            <a:off x="1629797" y="5373420"/>
            <a:ext cx="9027688"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AB7B7BA0-F2FB-468A-A701-1586B677A524}"/>
              </a:ext>
            </a:extLst>
          </p:cNvPr>
          <p:cNvCxnSpPr>
            <a:cxnSpLocks/>
          </p:cNvCxnSpPr>
          <p:nvPr/>
        </p:nvCxnSpPr>
        <p:spPr>
          <a:xfrm flipH="1">
            <a:off x="1629796" y="2935704"/>
            <a:ext cx="10083981"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9C68B1E8-1534-48F3-99D5-EC4436A5F24A}"/>
              </a:ext>
            </a:extLst>
          </p:cNvPr>
          <p:cNvCxnSpPr>
            <a:cxnSpLocks/>
          </p:cNvCxnSpPr>
          <p:nvPr/>
        </p:nvCxnSpPr>
        <p:spPr>
          <a:xfrm flipH="1">
            <a:off x="11713242" y="2935704"/>
            <a:ext cx="4676" cy="61191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線コネクタ 31">
            <a:extLst>
              <a:ext uri="{FF2B5EF4-FFF2-40B4-BE49-F238E27FC236}">
                <a16:creationId xmlns:a16="http://schemas.microsoft.com/office/drawing/2014/main" id="{8D4FD4E5-E419-40A2-BBB6-0C8AF970B7A5}"/>
              </a:ext>
            </a:extLst>
          </p:cNvPr>
          <p:cNvCxnSpPr>
            <a:cxnSpLocks/>
          </p:cNvCxnSpPr>
          <p:nvPr/>
        </p:nvCxnSpPr>
        <p:spPr>
          <a:xfrm flipH="1">
            <a:off x="10648338" y="3532013"/>
            <a:ext cx="1049438"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テキスト ボックス 34">
            <a:extLst>
              <a:ext uri="{FF2B5EF4-FFF2-40B4-BE49-F238E27FC236}">
                <a16:creationId xmlns:a16="http://schemas.microsoft.com/office/drawing/2014/main" id="{A5AB07A1-CFF7-4ADE-A1F0-F307A4FCD274}"/>
              </a:ext>
            </a:extLst>
          </p:cNvPr>
          <p:cNvSpPr txBox="1"/>
          <p:nvPr/>
        </p:nvSpPr>
        <p:spPr>
          <a:xfrm>
            <a:off x="5233541" y="3565533"/>
            <a:ext cx="3527176" cy="307777"/>
          </a:xfrm>
          <a:prstGeom prst="rect">
            <a:avLst/>
          </a:prstGeom>
          <a:noFill/>
          <a:ln w="28575">
            <a:solidFill>
              <a:srgbClr val="FF0000"/>
            </a:solidFill>
          </a:ln>
        </p:spPr>
        <p:txBody>
          <a:bodyPr wrap="square" rtlCol="0" anchor="ctr">
            <a:spAutoFit/>
          </a:bodyPr>
          <a:lstStyle/>
          <a:p>
            <a:r>
              <a:rPr lang="ja-JP" altLang="en-US" sz="1400" b="1" dirty="0">
                <a:solidFill>
                  <a:srgbClr val="FF0000"/>
                </a:solidFill>
              </a:rPr>
              <a:t>氏名にはフリガナを付けててください</a:t>
            </a:r>
            <a:endParaRPr kumimoji="1" lang="ja-JP" altLang="en-US" sz="1400" b="1" dirty="0">
              <a:solidFill>
                <a:srgbClr val="FF0000"/>
              </a:solidFill>
            </a:endParaRPr>
          </a:p>
        </p:txBody>
      </p:sp>
      <p:sp>
        <p:nvSpPr>
          <p:cNvPr id="27" name="楕円 26">
            <a:extLst>
              <a:ext uri="{FF2B5EF4-FFF2-40B4-BE49-F238E27FC236}">
                <a16:creationId xmlns:a16="http://schemas.microsoft.com/office/drawing/2014/main" id="{A78B3E1E-3791-46C9-BBF2-7663E804B59A}"/>
              </a:ext>
            </a:extLst>
          </p:cNvPr>
          <p:cNvSpPr/>
          <p:nvPr/>
        </p:nvSpPr>
        <p:spPr>
          <a:xfrm>
            <a:off x="9194925" y="4308565"/>
            <a:ext cx="414561" cy="40686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字幕 2">
            <a:extLst>
              <a:ext uri="{FF2B5EF4-FFF2-40B4-BE49-F238E27FC236}">
                <a16:creationId xmlns:a16="http://schemas.microsoft.com/office/drawing/2014/main" id="{05E4BF6E-9D43-49B0-BDA8-90F72227BFF3}"/>
              </a:ext>
            </a:extLst>
          </p:cNvPr>
          <p:cNvSpPr txBox="1">
            <a:spLocks/>
          </p:cNvSpPr>
          <p:nvPr/>
        </p:nvSpPr>
        <p:spPr>
          <a:xfrm>
            <a:off x="10136128" y="6459370"/>
            <a:ext cx="2073858" cy="39530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rPr>
              <a:t>次に（クリック）</a:t>
            </a:r>
          </a:p>
        </p:txBody>
      </p:sp>
      <p:sp>
        <p:nvSpPr>
          <p:cNvPr id="30" name="楕円 29">
            <a:extLst>
              <a:ext uri="{FF2B5EF4-FFF2-40B4-BE49-F238E27FC236}">
                <a16:creationId xmlns:a16="http://schemas.microsoft.com/office/drawing/2014/main" id="{0AF159A6-D3BB-4030-BF29-B3EC8B7A7365}"/>
              </a:ext>
            </a:extLst>
          </p:cNvPr>
          <p:cNvSpPr/>
          <p:nvPr/>
        </p:nvSpPr>
        <p:spPr>
          <a:xfrm>
            <a:off x="4818980" y="4953992"/>
            <a:ext cx="414561" cy="40686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a:extLst>
              <a:ext uri="{FF2B5EF4-FFF2-40B4-BE49-F238E27FC236}">
                <a16:creationId xmlns:a16="http://schemas.microsoft.com/office/drawing/2014/main" id="{8EC63004-9211-428F-860F-2B812C163420}"/>
              </a:ext>
            </a:extLst>
          </p:cNvPr>
          <p:cNvSpPr txBox="1"/>
          <p:nvPr/>
        </p:nvSpPr>
        <p:spPr>
          <a:xfrm>
            <a:off x="4818980" y="4301742"/>
            <a:ext cx="3623055" cy="400110"/>
          </a:xfrm>
          <a:prstGeom prst="rect">
            <a:avLst/>
          </a:prstGeom>
          <a:noFill/>
          <a:ln w="28575">
            <a:solidFill>
              <a:srgbClr val="FF0000"/>
            </a:solidFill>
          </a:ln>
        </p:spPr>
        <p:txBody>
          <a:bodyPr wrap="square" rtlCol="0" anchor="ctr">
            <a:spAutoFit/>
          </a:bodyPr>
          <a:lstStyle/>
          <a:p>
            <a:pPr algn="ctr"/>
            <a:r>
              <a:rPr lang="ja-JP" altLang="en-US" sz="2000" b="1" dirty="0">
                <a:solidFill>
                  <a:srgbClr val="FF0000"/>
                </a:solidFill>
              </a:rPr>
              <a:t>免許証の発行者と番号を記入。</a:t>
            </a:r>
            <a:endParaRPr kumimoji="1" lang="ja-JP" altLang="en-US" sz="2000" b="1" dirty="0">
              <a:solidFill>
                <a:srgbClr val="FF0000"/>
              </a:solidFill>
            </a:endParaRPr>
          </a:p>
        </p:txBody>
      </p:sp>
      <p:sp>
        <p:nvSpPr>
          <p:cNvPr id="33" name="テキスト ボックス 32">
            <a:extLst>
              <a:ext uri="{FF2B5EF4-FFF2-40B4-BE49-F238E27FC236}">
                <a16:creationId xmlns:a16="http://schemas.microsoft.com/office/drawing/2014/main" id="{D0247CB1-DA57-4DFD-AB64-3DA8AC3D5E39}"/>
              </a:ext>
            </a:extLst>
          </p:cNvPr>
          <p:cNvSpPr txBox="1"/>
          <p:nvPr/>
        </p:nvSpPr>
        <p:spPr>
          <a:xfrm>
            <a:off x="7445992" y="4986153"/>
            <a:ext cx="1344080" cy="307777"/>
          </a:xfrm>
          <a:prstGeom prst="rect">
            <a:avLst/>
          </a:prstGeom>
          <a:noFill/>
          <a:ln w="28575">
            <a:noFill/>
          </a:ln>
        </p:spPr>
        <p:txBody>
          <a:bodyPr wrap="square" rtlCol="0" anchor="ctr">
            <a:spAutoFit/>
          </a:bodyPr>
          <a:lstStyle/>
          <a:p>
            <a:r>
              <a:rPr lang="ja-JP" altLang="en-US" sz="1400" b="1" dirty="0">
                <a:solidFill>
                  <a:srgbClr val="FF0000"/>
                </a:solidFill>
              </a:rPr>
              <a:t>○○</a:t>
            </a:r>
            <a:r>
              <a:rPr lang="en-US" altLang="ja-JP" sz="1400" b="1" dirty="0">
                <a:solidFill>
                  <a:srgbClr val="FF0000"/>
                </a:solidFill>
              </a:rPr>
              <a:t>××</a:t>
            </a:r>
            <a:r>
              <a:rPr lang="ja-JP" altLang="en-US" sz="1400" b="1" dirty="0">
                <a:solidFill>
                  <a:srgbClr val="FF0000"/>
                </a:solidFill>
              </a:rPr>
              <a:t>△△</a:t>
            </a:r>
            <a:endParaRPr kumimoji="1" lang="ja-JP" altLang="en-US" sz="1400" b="1" dirty="0">
              <a:solidFill>
                <a:srgbClr val="FF0000"/>
              </a:solidFill>
            </a:endParaRPr>
          </a:p>
        </p:txBody>
      </p:sp>
    </p:spTree>
    <p:extLst>
      <p:ext uri="{BB962C8B-B14F-4D97-AF65-F5344CB8AC3E}">
        <p14:creationId xmlns:p14="http://schemas.microsoft.com/office/powerpoint/2010/main" val="4095783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500"/>
                                  </p:stCondLst>
                                  <p:childTnLst>
                                    <p:set>
                                      <p:cBhvr>
                                        <p:cTn id="6" dur="1" fill="hold">
                                          <p:stCondLst>
                                            <p:cond delay="0"/>
                                          </p:stCondLst>
                                        </p:cTn>
                                        <p:tgtEl>
                                          <p:spTgt spid="21"/>
                                        </p:tgtEl>
                                        <p:attrNameLst>
                                          <p:attrName>style.visibility</p:attrName>
                                        </p:attrNameLst>
                                      </p:cBhvr>
                                      <p:to>
                                        <p:strVal val="visible"/>
                                      </p:to>
                                    </p:set>
                                    <p:anim calcmode="lin" valueType="num">
                                      <p:cBhvr>
                                        <p:cTn id="7" dur="1000" fill="hold"/>
                                        <p:tgtEl>
                                          <p:spTgt spid="21"/>
                                        </p:tgtEl>
                                        <p:attrNameLst>
                                          <p:attrName>ppt_w</p:attrName>
                                        </p:attrNameLst>
                                      </p:cBhvr>
                                      <p:tavLst>
                                        <p:tav tm="0">
                                          <p:val>
                                            <p:fltVal val="0"/>
                                          </p:val>
                                        </p:tav>
                                        <p:tav tm="100000">
                                          <p:val>
                                            <p:strVal val="#ppt_w"/>
                                          </p:val>
                                        </p:tav>
                                      </p:tavLst>
                                    </p:anim>
                                    <p:anim calcmode="lin" valueType="num">
                                      <p:cBhvr>
                                        <p:cTn id="8" dur="1000" fill="hold"/>
                                        <p:tgtEl>
                                          <p:spTgt spid="21"/>
                                        </p:tgtEl>
                                        <p:attrNameLst>
                                          <p:attrName>ppt_h</p:attrName>
                                        </p:attrNameLst>
                                      </p:cBhvr>
                                      <p:tavLst>
                                        <p:tav tm="0">
                                          <p:val>
                                            <p:fltVal val="0"/>
                                          </p:val>
                                        </p:tav>
                                        <p:tav tm="100000">
                                          <p:val>
                                            <p:strVal val="#ppt_h"/>
                                          </p:val>
                                        </p:tav>
                                      </p:tavLst>
                                    </p:anim>
                                    <p:anim calcmode="lin" valueType="num">
                                      <p:cBhvr>
                                        <p:cTn id="9" dur="1000" fill="hold"/>
                                        <p:tgtEl>
                                          <p:spTgt spid="21"/>
                                        </p:tgtEl>
                                        <p:attrNameLst>
                                          <p:attrName>style.rotation</p:attrName>
                                        </p:attrNameLst>
                                      </p:cBhvr>
                                      <p:tavLst>
                                        <p:tav tm="0">
                                          <p:val>
                                            <p:fltVal val="90"/>
                                          </p:val>
                                        </p:tav>
                                        <p:tav tm="100000">
                                          <p:val>
                                            <p:fltVal val="0"/>
                                          </p:val>
                                        </p:tav>
                                      </p:tavLst>
                                    </p:anim>
                                    <p:animEffect transition="in" filter="fade">
                                      <p:cBhvr>
                                        <p:cTn id="10" dur="1000"/>
                                        <p:tgtEl>
                                          <p:spTgt spid="21"/>
                                        </p:tgtEl>
                                      </p:cBhvr>
                                    </p:animEffect>
                                  </p:childTnLst>
                                </p:cTn>
                              </p:par>
                            </p:childTnLst>
                          </p:cTn>
                        </p:par>
                        <p:par>
                          <p:cTn id="11" fill="hold">
                            <p:stCondLst>
                              <p:cond delay="1500"/>
                            </p:stCondLst>
                            <p:childTnLst>
                              <p:par>
                                <p:cTn id="12" presetID="10" presetClass="entr" presetSubtype="0" fill="hold" grpId="0" nodeType="afterEffect">
                                  <p:stCondLst>
                                    <p:cond delay="1500"/>
                                  </p:stCondLst>
                                  <p:childTnLst>
                                    <p:set>
                                      <p:cBhvr>
                                        <p:cTn id="13" dur="1" fill="hold">
                                          <p:stCondLst>
                                            <p:cond delay="0"/>
                                          </p:stCondLst>
                                        </p:cTn>
                                        <p:tgtEl>
                                          <p:spTgt spid="17"/>
                                        </p:tgtEl>
                                        <p:attrNameLst>
                                          <p:attrName>style.visibility</p:attrName>
                                        </p:attrNameLst>
                                      </p:cBhvr>
                                      <p:to>
                                        <p:strVal val="visible"/>
                                      </p:to>
                                    </p:set>
                                    <p:animEffect transition="in" filter="fade">
                                      <p:cBhvr>
                                        <p:cTn id="14" dur="1000"/>
                                        <p:tgtEl>
                                          <p:spTgt spid="17"/>
                                        </p:tgtEl>
                                      </p:cBhvr>
                                    </p:animEffect>
                                  </p:childTnLst>
                                </p:cTn>
                              </p:par>
                            </p:childTnLst>
                          </p:cTn>
                        </p:par>
                        <p:par>
                          <p:cTn id="15" fill="hold">
                            <p:stCondLst>
                              <p:cond delay="4000"/>
                            </p:stCondLst>
                            <p:childTnLst>
                              <p:par>
                                <p:cTn id="16" presetID="16" presetClass="entr" presetSubtype="37" fill="hold" grpId="0" nodeType="afterEffect">
                                  <p:stCondLst>
                                    <p:cond delay="1500"/>
                                  </p:stCondLst>
                                  <p:childTnLst>
                                    <p:set>
                                      <p:cBhvr>
                                        <p:cTn id="17" dur="1" fill="hold">
                                          <p:stCondLst>
                                            <p:cond delay="0"/>
                                          </p:stCondLst>
                                        </p:cTn>
                                        <p:tgtEl>
                                          <p:spTgt spid="35"/>
                                        </p:tgtEl>
                                        <p:attrNameLst>
                                          <p:attrName>style.visibility</p:attrName>
                                        </p:attrNameLst>
                                      </p:cBhvr>
                                      <p:to>
                                        <p:strVal val="visible"/>
                                      </p:to>
                                    </p:set>
                                    <p:animEffect transition="in" filter="barn(outVertical)">
                                      <p:cBhvr>
                                        <p:cTn id="18" dur="1000"/>
                                        <p:tgtEl>
                                          <p:spTgt spid="35"/>
                                        </p:tgtEl>
                                      </p:cBhvr>
                                    </p:animEffect>
                                  </p:childTnLst>
                                </p:cTn>
                              </p:par>
                            </p:childTnLst>
                          </p:cTn>
                        </p:par>
                        <p:par>
                          <p:cTn id="19" fill="hold">
                            <p:stCondLst>
                              <p:cond delay="6500"/>
                            </p:stCondLst>
                            <p:childTnLst>
                              <p:par>
                                <p:cTn id="20" presetID="22" presetClass="entr" presetSubtype="8" fill="hold" grpId="0" nodeType="afterEffect">
                                  <p:stCondLst>
                                    <p:cond delay="1000"/>
                                  </p:stCondLst>
                                  <p:childTnLst>
                                    <p:set>
                                      <p:cBhvr>
                                        <p:cTn id="21" dur="1" fill="hold">
                                          <p:stCondLst>
                                            <p:cond delay="0"/>
                                          </p:stCondLst>
                                        </p:cTn>
                                        <p:tgtEl>
                                          <p:spTgt spid="34"/>
                                        </p:tgtEl>
                                        <p:attrNameLst>
                                          <p:attrName>style.visibility</p:attrName>
                                        </p:attrNameLst>
                                      </p:cBhvr>
                                      <p:to>
                                        <p:strVal val="visible"/>
                                      </p:to>
                                    </p:set>
                                    <p:animEffect transition="in" filter="wipe(left)">
                                      <p:cBhvr>
                                        <p:cTn id="22" dur="1000"/>
                                        <p:tgtEl>
                                          <p:spTgt spid="34"/>
                                        </p:tgtEl>
                                      </p:cBhvr>
                                    </p:animEffect>
                                  </p:childTnLst>
                                </p:cTn>
                              </p:par>
                            </p:childTnLst>
                          </p:cTn>
                        </p:par>
                        <p:par>
                          <p:cTn id="23" fill="hold">
                            <p:stCondLst>
                              <p:cond delay="8500"/>
                            </p:stCondLst>
                            <p:childTnLst>
                              <p:par>
                                <p:cTn id="24" presetID="21" presetClass="entr" presetSubtype="1" fill="hold" grpId="0" nodeType="afterEffect">
                                  <p:stCondLst>
                                    <p:cond delay="0"/>
                                  </p:stCondLst>
                                  <p:childTnLst>
                                    <p:set>
                                      <p:cBhvr>
                                        <p:cTn id="25" dur="1" fill="hold">
                                          <p:stCondLst>
                                            <p:cond delay="0"/>
                                          </p:stCondLst>
                                        </p:cTn>
                                        <p:tgtEl>
                                          <p:spTgt spid="30"/>
                                        </p:tgtEl>
                                        <p:attrNameLst>
                                          <p:attrName>style.visibility</p:attrName>
                                        </p:attrNameLst>
                                      </p:cBhvr>
                                      <p:to>
                                        <p:strVal val="visible"/>
                                      </p:to>
                                    </p:set>
                                    <p:animEffect transition="in" filter="wheel(1)">
                                      <p:cBhvr>
                                        <p:cTn id="26" dur="1000"/>
                                        <p:tgtEl>
                                          <p:spTgt spid="30"/>
                                        </p:tgtEl>
                                      </p:cBhvr>
                                    </p:animEffect>
                                  </p:childTnLst>
                                </p:cTn>
                              </p:par>
                            </p:childTnLst>
                          </p:cTn>
                        </p:par>
                        <p:par>
                          <p:cTn id="27" fill="hold">
                            <p:stCondLst>
                              <p:cond delay="9500"/>
                            </p:stCondLst>
                            <p:childTnLst>
                              <p:par>
                                <p:cTn id="28" presetID="16" presetClass="entr" presetSubtype="26" fill="hold" grpId="0" nodeType="afterEffect">
                                  <p:stCondLst>
                                    <p:cond delay="500"/>
                                  </p:stCondLst>
                                  <p:childTnLst>
                                    <p:set>
                                      <p:cBhvr>
                                        <p:cTn id="29" dur="1" fill="hold">
                                          <p:stCondLst>
                                            <p:cond delay="0"/>
                                          </p:stCondLst>
                                        </p:cTn>
                                        <p:tgtEl>
                                          <p:spTgt spid="33"/>
                                        </p:tgtEl>
                                        <p:attrNameLst>
                                          <p:attrName>style.visibility</p:attrName>
                                        </p:attrNameLst>
                                      </p:cBhvr>
                                      <p:to>
                                        <p:strVal val="visible"/>
                                      </p:to>
                                    </p:set>
                                    <p:animEffect transition="in" filter="barn(inHorizontal)">
                                      <p:cBhvr>
                                        <p:cTn id="30" dur="1000"/>
                                        <p:tgtEl>
                                          <p:spTgt spid="33"/>
                                        </p:tgtEl>
                                      </p:cBhvr>
                                    </p:animEffect>
                                  </p:childTnLst>
                                </p:cTn>
                              </p:par>
                            </p:childTnLst>
                          </p:cTn>
                        </p:par>
                        <p:par>
                          <p:cTn id="31" fill="hold">
                            <p:stCondLst>
                              <p:cond delay="11000"/>
                            </p:stCondLst>
                            <p:childTnLst>
                              <p:par>
                                <p:cTn id="32" presetID="21" presetClass="entr" presetSubtype="1" fill="hold" grpId="0" nodeType="afterEffect">
                                  <p:stCondLst>
                                    <p:cond delay="500"/>
                                  </p:stCondLst>
                                  <p:childTnLst>
                                    <p:set>
                                      <p:cBhvr>
                                        <p:cTn id="33" dur="1" fill="hold">
                                          <p:stCondLst>
                                            <p:cond delay="0"/>
                                          </p:stCondLst>
                                        </p:cTn>
                                        <p:tgtEl>
                                          <p:spTgt spid="27"/>
                                        </p:tgtEl>
                                        <p:attrNameLst>
                                          <p:attrName>style.visibility</p:attrName>
                                        </p:attrNameLst>
                                      </p:cBhvr>
                                      <p:to>
                                        <p:strVal val="visible"/>
                                      </p:to>
                                    </p:set>
                                    <p:animEffect transition="in" filter="wheel(1)">
                                      <p:cBhvr>
                                        <p:cTn id="34" dur="1000"/>
                                        <p:tgtEl>
                                          <p:spTgt spid="27"/>
                                        </p:tgtEl>
                                      </p:cBhvr>
                                    </p:animEffect>
                                  </p:childTnLst>
                                </p:cTn>
                              </p:par>
                            </p:childTnLst>
                          </p:cTn>
                        </p:par>
                        <p:par>
                          <p:cTn id="35" fill="hold">
                            <p:stCondLst>
                              <p:cond delay="12500"/>
                            </p:stCondLst>
                            <p:childTnLst>
                              <p:par>
                                <p:cTn id="36" presetID="42" presetClass="entr" presetSubtype="0" fill="hold" grpId="0" nodeType="afterEffect">
                                  <p:stCondLst>
                                    <p:cond delay="500"/>
                                  </p:stCondLst>
                                  <p:childTnLst>
                                    <p:set>
                                      <p:cBhvr>
                                        <p:cTn id="37" dur="1" fill="hold">
                                          <p:stCondLst>
                                            <p:cond delay="0"/>
                                          </p:stCondLst>
                                        </p:cTn>
                                        <p:tgtEl>
                                          <p:spTgt spid="20"/>
                                        </p:tgtEl>
                                        <p:attrNameLst>
                                          <p:attrName>style.visibility</p:attrName>
                                        </p:attrNameLst>
                                      </p:cBhvr>
                                      <p:to>
                                        <p:strVal val="visible"/>
                                      </p:to>
                                    </p:set>
                                    <p:animEffect transition="in" filter="fade">
                                      <p:cBhvr>
                                        <p:cTn id="38" dur="1000"/>
                                        <p:tgtEl>
                                          <p:spTgt spid="20"/>
                                        </p:tgtEl>
                                      </p:cBhvr>
                                    </p:animEffect>
                                    <p:anim calcmode="lin" valueType="num">
                                      <p:cBhvr>
                                        <p:cTn id="39" dur="1000" fill="hold"/>
                                        <p:tgtEl>
                                          <p:spTgt spid="20"/>
                                        </p:tgtEl>
                                        <p:attrNameLst>
                                          <p:attrName>ppt_x</p:attrName>
                                        </p:attrNameLst>
                                      </p:cBhvr>
                                      <p:tavLst>
                                        <p:tav tm="0">
                                          <p:val>
                                            <p:strVal val="#ppt_x"/>
                                          </p:val>
                                        </p:tav>
                                        <p:tav tm="100000">
                                          <p:val>
                                            <p:strVal val="#ppt_x"/>
                                          </p:val>
                                        </p:tav>
                                      </p:tavLst>
                                    </p:anim>
                                    <p:anim calcmode="lin" valueType="num">
                                      <p:cBhvr>
                                        <p:cTn id="40" dur="1000" fill="hold"/>
                                        <p:tgtEl>
                                          <p:spTgt spid="20"/>
                                        </p:tgtEl>
                                        <p:attrNameLst>
                                          <p:attrName>ppt_y</p:attrName>
                                        </p:attrNameLst>
                                      </p:cBhvr>
                                      <p:tavLst>
                                        <p:tav tm="0">
                                          <p:val>
                                            <p:strVal val="#ppt_y+.1"/>
                                          </p:val>
                                        </p:tav>
                                        <p:tav tm="100000">
                                          <p:val>
                                            <p:strVal val="#ppt_y"/>
                                          </p:val>
                                        </p:tav>
                                      </p:tavLst>
                                    </p:anim>
                                  </p:childTnLst>
                                </p:cTn>
                              </p:par>
                            </p:childTnLst>
                          </p:cTn>
                        </p:par>
                        <p:par>
                          <p:cTn id="41" fill="hold">
                            <p:stCondLst>
                              <p:cond delay="14000"/>
                            </p:stCondLst>
                            <p:childTnLst>
                              <p:par>
                                <p:cTn id="42" presetID="53" presetClass="entr" presetSubtype="16" fill="hold" grpId="0" nodeType="afterEffect">
                                  <p:stCondLst>
                                    <p:cond delay="500"/>
                                  </p:stCondLst>
                                  <p:childTnLst>
                                    <p:set>
                                      <p:cBhvr>
                                        <p:cTn id="43" dur="1" fill="hold">
                                          <p:stCondLst>
                                            <p:cond delay="0"/>
                                          </p:stCondLst>
                                        </p:cTn>
                                        <p:tgtEl>
                                          <p:spTgt spid="19"/>
                                        </p:tgtEl>
                                        <p:attrNameLst>
                                          <p:attrName>style.visibility</p:attrName>
                                        </p:attrNameLst>
                                      </p:cBhvr>
                                      <p:to>
                                        <p:strVal val="visible"/>
                                      </p:to>
                                    </p:set>
                                    <p:anim calcmode="lin" valueType="num">
                                      <p:cBhvr>
                                        <p:cTn id="44" dur="1000" fill="hold"/>
                                        <p:tgtEl>
                                          <p:spTgt spid="19"/>
                                        </p:tgtEl>
                                        <p:attrNameLst>
                                          <p:attrName>ppt_w</p:attrName>
                                        </p:attrNameLst>
                                      </p:cBhvr>
                                      <p:tavLst>
                                        <p:tav tm="0">
                                          <p:val>
                                            <p:fltVal val="0"/>
                                          </p:val>
                                        </p:tav>
                                        <p:tav tm="100000">
                                          <p:val>
                                            <p:strVal val="#ppt_w"/>
                                          </p:val>
                                        </p:tav>
                                      </p:tavLst>
                                    </p:anim>
                                    <p:anim calcmode="lin" valueType="num">
                                      <p:cBhvr>
                                        <p:cTn id="45" dur="1000" fill="hold"/>
                                        <p:tgtEl>
                                          <p:spTgt spid="19"/>
                                        </p:tgtEl>
                                        <p:attrNameLst>
                                          <p:attrName>ppt_h</p:attrName>
                                        </p:attrNameLst>
                                      </p:cBhvr>
                                      <p:tavLst>
                                        <p:tav tm="0">
                                          <p:val>
                                            <p:fltVal val="0"/>
                                          </p:val>
                                        </p:tav>
                                        <p:tav tm="100000">
                                          <p:val>
                                            <p:strVal val="#ppt_h"/>
                                          </p:val>
                                        </p:tav>
                                      </p:tavLst>
                                    </p:anim>
                                    <p:animEffect transition="in" filter="fade">
                                      <p:cBhvr>
                                        <p:cTn id="46" dur="1000"/>
                                        <p:tgtEl>
                                          <p:spTgt spid="19"/>
                                        </p:tgtEl>
                                      </p:cBhvr>
                                    </p:animEffect>
                                  </p:childTnLst>
                                </p:cTn>
                              </p:par>
                            </p:childTnLst>
                          </p:cTn>
                        </p:par>
                        <p:par>
                          <p:cTn id="47" fill="hold">
                            <p:stCondLst>
                              <p:cond delay="15500"/>
                            </p:stCondLst>
                            <p:childTnLst>
                              <p:par>
                                <p:cTn id="48" presetID="53" presetClass="entr" presetSubtype="16" fill="hold" grpId="0" nodeType="afterEffect">
                                  <p:stCondLst>
                                    <p:cond delay="1000"/>
                                  </p:stCondLst>
                                  <p:childTnLst>
                                    <p:set>
                                      <p:cBhvr>
                                        <p:cTn id="49" dur="1" fill="hold">
                                          <p:stCondLst>
                                            <p:cond delay="0"/>
                                          </p:stCondLst>
                                        </p:cTn>
                                        <p:tgtEl>
                                          <p:spTgt spid="18"/>
                                        </p:tgtEl>
                                        <p:attrNameLst>
                                          <p:attrName>style.visibility</p:attrName>
                                        </p:attrNameLst>
                                      </p:cBhvr>
                                      <p:to>
                                        <p:strVal val="visible"/>
                                      </p:to>
                                    </p:set>
                                    <p:anim calcmode="lin" valueType="num">
                                      <p:cBhvr>
                                        <p:cTn id="50" dur="1000" fill="hold"/>
                                        <p:tgtEl>
                                          <p:spTgt spid="18"/>
                                        </p:tgtEl>
                                        <p:attrNameLst>
                                          <p:attrName>ppt_w</p:attrName>
                                        </p:attrNameLst>
                                      </p:cBhvr>
                                      <p:tavLst>
                                        <p:tav tm="0">
                                          <p:val>
                                            <p:fltVal val="0"/>
                                          </p:val>
                                        </p:tav>
                                        <p:tav tm="100000">
                                          <p:val>
                                            <p:strVal val="#ppt_w"/>
                                          </p:val>
                                        </p:tav>
                                      </p:tavLst>
                                    </p:anim>
                                    <p:anim calcmode="lin" valueType="num">
                                      <p:cBhvr>
                                        <p:cTn id="51" dur="1000" fill="hold"/>
                                        <p:tgtEl>
                                          <p:spTgt spid="18"/>
                                        </p:tgtEl>
                                        <p:attrNameLst>
                                          <p:attrName>ppt_h</p:attrName>
                                        </p:attrNameLst>
                                      </p:cBhvr>
                                      <p:tavLst>
                                        <p:tav tm="0">
                                          <p:val>
                                            <p:fltVal val="0"/>
                                          </p:val>
                                        </p:tav>
                                        <p:tav tm="100000">
                                          <p:val>
                                            <p:strVal val="#ppt_h"/>
                                          </p:val>
                                        </p:tav>
                                      </p:tavLst>
                                    </p:anim>
                                    <p:animEffect transition="in" filter="fade">
                                      <p:cBhvr>
                                        <p:cTn id="52" dur="1000"/>
                                        <p:tgtEl>
                                          <p:spTgt spid="18"/>
                                        </p:tgtEl>
                                      </p:cBhvr>
                                    </p:animEffect>
                                  </p:childTnLst>
                                </p:cTn>
                              </p:par>
                            </p:childTnLst>
                          </p:cTn>
                        </p:par>
                        <p:par>
                          <p:cTn id="53" fill="hold">
                            <p:stCondLst>
                              <p:cond delay="17500"/>
                            </p:stCondLst>
                            <p:childTnLst>
                              <p:par>
                                <p:cTn id="54" presetID="16" presetClass="entr" presetSubtype="42" fill="hold" grpId="0" nodeType="afterEffect">
                                  <p:stCondLst>
                                    <p:cond delay="1000"/>
                                  </p:stCondLst>
                                  <p:childTnLst>
                                    <p:set>
                                      <p:cBhvr>
                                        <p:cTn id="55" dur="1" fill="hold">
                                          <p:stCondLst>
                                            <p:cond delay="0"/>
                                          </p:stCondLst>
                                        </p:cTn>
                                        <p:tgtEl>
                                          <p:spTgt spid="28"/>
                                        </p:tgtEl>
                                        <p:attrNameLst>
                                          <p:attrName>style.visibility</p:attrName>
                                        </p:attrNameLst>
                                      </p:cBhvr>
                                      <p:to>
                                        <p:strVal val="visible"/>
                                      </p:to>
                                    </p:set>
                                    <p:animEffect transition="in" filter="barn(outHorizontal)">
                                      <p:cBhvr>
                                        <p:cTn id="56" dur="1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0" grpId="0" animBg="1"/>
      <p:bldP spid="21" grpId="0" animBg="1"/>
      <p:bldP spid="35" grpId="0" animBg="1"/>
      <p:bldP spid="27" grpId="0" animBg="1"/>
      <p:bldP spid="28" grpId="0"/>
      <p:bldP spid="30" grpId="0" animBg="1"/>
      <p:bldP spid="34" grpId="0" animBg="1"/>
      <p:bldP spid="3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DC94BF76-F4BD-40E8-9B47-3B844F6ABC5E}"/>
              </a:ext>
            </a:extLst>
          </p:cNvPr>
          <p:cNvSpPr txBox="1">
            <a:spLocks noGrp="1"/>
          </p:cNvSpPr>
          <p:nvPr>
            <p:ph type="title"/>
          </p:nvPr>
        </p:nvSpPr>
        <p:spPr>
          <a:xfrm>
            <a:off x="1263449" y="270384"/>
            <a:ext cx="8207320" cy="107633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dirty="0">
                <a:latin typeface="HGS創英角ﾎﾟｯﾌﾟ体" panose="040B0A00000000000000" pitchFamily="50" charset="-128"/>
                <a:ea typeface="HGS創英角ﾎﾟｯﾌﾟ体" panose="040B0A00000000000000" pitchFamily="50" charset="-128"/>
              </a:rPr>
              <a:t>１．美容所開設届・裏①</a:t>
            </a:r>
            <a:r>
              <a:rPr lang="en-US" altLang="ja-JP" dirty="0">
                <a:latin typeface="HGS創英角ﾎﾟｯﾌﾟ体" panose="040B0A00000000000000" pitchFamily="50" charset="-128"/>
                <a:ea typeface="HGS創英角ﾎﾟｯﾌﾟ体" panose="040B0A00000000000000" pitchFamily="50" charset="-128"/>
              </a:rPr>
              <a:t>-2</a:t>
            </a:r>
            <a:endParaRPr lang="ja-JP" altLang="en-US" dirty="0">
              <a:latin typeface="HGS創英角ﾎﾟｯﾌﾟ体" panose="040B0A00000000000000" pitchFamily="50" charset="-128"/>
              <a:ea typeface="HGS創英角ﾎﾟｯﾌﾟ体" panose="040B0A00000000000000" pitchFamily="50" charset="-128"/>
            </a:endParaRPr>
          </a:p>
        </p:txBody>
      </p:sp>
      <p:sp>
        <p:nvSpPr>
          <p:cNvPr id="5" name="テキスト ボックス 4">
            <a:extLst>
              <a:ext uri="{FF2B5EF4-FFF2-40B4-BE49-F238E27FC236}">
                <a16:creationId xmlns:a16="http://schemas.microsoft.com/office/drawing/2014/main" id="{3EBF72D5-2537-458B-9C3E-8E5FD3F6A4A1}"/>
              </a:ext>
            </a:extLst>
          </p:cNvPr>
          <p:cNvSpPr txBox="1"/>
          <p:nvPr/>
        </p:nvSpPr>
        <p:spPr>
          <a:xfrm>
            <a:off x="1629796" y="1970691"/>
            <a:ext cx="492443" cy="3873236"/>
          </a:xfrm>
          <a:prstGeom prst="rect">
            <a:avLst/>
          </a:prstGeom>
          <a:noFill/>
          <a:ln w="9525">
            <a:solidFill>
              <a:schemeClr val="tx1"/>
            </a:solidFill>
          </a:ln>
        </p:spPr>
        <p:txBody>
          <a:bodyPr vert="eaVert" wrap="square" rtlCol="0" anchor="ctr">
            <a:spAutoFit/>
          </a:bodyPr>
          <a:lstStyle/>
          <a:p>
            <a:r>
              <a:rPr kumimoji="1" lang="ja-JP" altLang="en-US" sz="2000" dirty="0"/>
              <a:t>　　　　　従　業　者　</a:t>
            </a:r>
          </a:p>
        </p:txBody>
      </p:sp>
      <p:sp>
        <p:nvSpPr>
          <p:cNvPr id="6" name="テキスト ボックス 5">
            <a:extLst>
              <a:ext uri="{FF2B5EF4-FFF2-40B4-BE49-F238E27FC236}">
                <a16:creationId xmlns:a16="http://schemas.microsoft.com/office/drawing/2014/main" id="{F9F9D1FA-CA40-47B4-B29A-102CEEE328A4}"/>
              </a:ext>
            </a:extLst>
          </p:cNvPr>
          <p:cNvSpPr txBox="1"/>
          <p:nvPr/>
        </p:nvSpPr>
        <p:spPr>
          <a:xfrm>
            <a:off x="2122239" y="1970690"/>
            <a:ext cx="2413692" cy="830997"/>
          </a:xfrm>
          <a:prstGeom prst="rect">
            <a:avLst/>
          </a:prstGeom>
          <a:noFill/>
          <a:ln w="9525">
            <a:solidFill>
              <a:schemeClr val="tx1"/>
            </a:solidFill>
          </a:ln>
        </p:spPr>
        <p:txBody>
          <a:bodyPr wrap="square" rtlCol="0" anchor="ctr">
            <a:spAutoFit/>
          </a:bodyPr>
          <a:lstStyle/>
          <a:p>
            <a:pPr algn="ctr"/>
            <a:endParaRPr lang="en-US" altLang="ja-JP" sz="1400" dirty="0"/>
          </a:p>
          <a:p>
            <a:pPr algn="ctr"/>
            <a:r>
              <a:rPr lang="ja-JP" altLang="en-US" sz="2000" dirty="0"/>
              <a:t>氏　　　　名*</a:t>
            </a:r>
            <a:endParaRPr lang="en-US" altLang="ja-JP" sz="2000" dirty="0"/>
          </a:p>
          <a:p>
            <a:pPr algn="ctr"/>
            <a:endParaRPr kumimoji="1" lang="ja-JP" altLang="en-US" sz="1400" dirty="0"/>
          </a:p>
        </p:txBody>
      </p:sp>
      <p:sp>
        <p:nvSpPr>
          <p:cNvPr id="7" name="テキスト ボックス 6">
            <a:extLst>
              <a:ext uri="{FF2B5EF4-FFF2-40B4-BE49-F238E27FC236}">
                <a16:creationId xmlns:a16="http://schemas.microsoft.com/office/drawing/2014/main" id="{B8843F30-E017-44ED-AD96-B15BDAD5C246}"/>
              </a:ext>
            </a:extLst>
          </p:cNvPr>
          <p:cNvSpPr txBox="1"/>
          <p:nvPr/>
        </p:nvSpPr>
        <p:spPr>
          <a:xfrm>
            <a:off x="4535927" y="1969502"/>
            <a:ext cx="4649849" cy="830997"/>
          </a:xfrm>
          <a:prstGeom prst="rect">
            <a:avLst/>
          </a:prstGeom>
          <a:noFill/>
          <a:ln w="9525">
            <a:solidFill>
              <a:schemeClr val="tx1"/>
            </a:solidFill>
          </a:ln>
        </p:spPr>
        <p:txBody>
          <a:bodyPr wrap="square" rtlCol="0" anchor="ctr">
            <a:spAutoFit/>
          </a:bodyPr>
          <a:lstStyle/>
          <a:p>
            <a:pPr algn="ctr"/>
            <a:endParaRPr lang="en-US" altLang="ja-JP" sz="1400" dirty="0"/>
          </a:p>
          <a:p>
            <a:pPr algn="ctr"/>
            <a:r>
              <a:rPr kumimoji="1" lang="ja-JP" altLang="en-US" sz="2000" dirty="0"/>
              <a:t>美容師免許証又は免許証明書*</a:t>
            </a:r>
            <a:endParaRPr kumimoji="1" lang="en-US" altLang="ja-JP" sz="2000" dirty="0"/>
          </a:p>
          <a:p>
            <a:pPr algn="ctr"/>
            <a:endParaRPr kumimoji="1" lang="ja-JP" altLang="en-US" sz="1400" dirty="0"/>
          </a:p>
        </p:txBody>
      </p:sp>
      <p:sp>
        <p:nvSpPr>
          <p:cNvPr id="8" name="テキスト ボックス 7">
            <a:extLst>
              <a:ext uri="{FF2B5EF4-FFF2-40B4-BE49-F238E27FC236}">
                <a16:creationId xmlns:a16="http://schemas.microsoft.com/office/drawing/2014/main" id="{206CB080-D57D-4227-AF30-EE55493B4B70}"/>
              </a:ext>
            </a:extLst>
          </p:cNvPr>
          <p:cNvSpPr txBox="1"/>
          <p:nvPr/>
        </p:nvSpPr>
        <p:spPr>
          <a:xfrm>
            <a:off x="2122237" y="2799313"/>
            <a:ext cx="2413692" cy="1015663"/>
          </a:xfrm>
          <a:prstGeom prst="rect">
            <a:avLst/>
          </a:prstGeom>
          <a:noFill/>
          <a:ln w="9525">
            <a:solidFill>
              <a:schemeClr val="tx1"/>
            </a:solidFill>
          </a:ln>
        </p:spPr>
        <p:txBody>
          <a:bodyPr wrap="square" rtlCol="0" anchor="ctr">
            <a:spAutoFit/>
          </a:bodyPr>
          <a:lstStyle/>
          <a:p>
            <a:pPr algn="ctr"/>
            <a:endParaRPr lang="en-US" altLang="ja-JP" sz="1000" dirty="0"/>
          </a:p>
          <a:p>
            <a:pPr algn="ctr"/>
            <a:r>
              <a:rPr lang="ja-JP" altLang="en-US" sz="2000" dirty="0">
                <a:solidFill>
                  <a:schemeClr val="bg1"/>
                </a:solidFill>
              </a:rPr>
              <a:t>美容師免許証</a:t>
            </a:r>
            <a:endParaRPr lang="en-US" altLang="ja-JP" sz="2000" dirty="0">
              <a:solidFill>
                <a:schemeClr val="bg1"/>
              </a:solidFill>
            </a:endParaRPr>
          </a:p>
          <a:p>
            <a:pPr algn="ctr"/>
            <a:r>
              <a:rPr lang="ja-JP" altLang="en-US" sz="2000" dirty="0">
                <a:solidFill>
                  <a:schemeClr val="bg1"/>
                </a:solidFill>
              </a:rPr>
              <a:t>又は免許証明書</a:t>
            </a:r>
            <a:endParaRPr lang="en-US" altLang="ja-JP" sz="2000" dirty="0">
              <a:solidFill>
                <a:schemeClr val="bg1"/>
              </a:solidFill>
            </a:endParaRPr>
          </a:p>
          <a:p>
            <a:pPr algn="ctr"/>
            <a:endParaRPr kumimoji="1" lang="ja-JP" altLang="en-US" sz="1000" dirty="0"/>
          </a:p>
        </p:txBody>
      </p:sp>
      <p:sp>
        <p:nvSpPr>
          <p:cNvPr id="9" name="テキスト ボックス 8">
            <a:extLst>
              <a:ext uri="{FF2B5EF4-FFF2-40B4-BE49-F238E27FC236}">
                <a16:creationId xmlns:a16="http://schemas.microsoft.com/office/drawing/2014/main" id="{237DC577-9E15-455A-9954-B5833AAD6FD2}"/>
              </a:ext>
            </a:extLst>
          </p:cNvPr>
          <p:cNvSpPr txBox="1"/>
          <p:nvPr/>
        </p:nvSpPr>
        <p:spPr>
          <a:xfrm>
            <a:off x="9185780" y="2799314"/>
            <a:ext cx="1471707" cy="1015663"/>
          </a:xfrm>
          <a:prstGeom prst="rect">
            <a:avLst/>
          </a:prstGeom>
          <a:noFill/>
          <a:ln w="9525">
            <a:solidFill>
              <a:schemeClr val="tx1"/>
            </a:solidFill>
          </a:ln>
        </p:spPr>
        <p:txBody>
          <a:bodyPr wrap="square" rtlCol="0" anchor="ctr">
            <a:spAutoFit/>
          </a:bodyPr>
          <a:lstStyle/>
          <a:p>
            <a:r>
              <a:rPr lang="ja-JP" altLang="en-US" sz="2000" dirty="0"/>
              <a:t>無</a:t>
            </a:r>
            <a:endParaRPr lang="en-US" altLang="ja-JP" sz="2000" dirty="0"/>
          </a:p>
          <a:p>
            <a:r>
              <a:rPr kumimoji="1" lang="ja-JP" altLang="en-US" sz="2000" dirty="0"/>
              <a:t>・</a:t>
            </a:r>
            <a:endParaRPr kumimoji="1" lang="en-US" altLang="ja-JP" sz="2000" dirty="0"/>
          </a:p>
          <a:p>
            <a:r>
              <a:rPr kumimoji="1" lang="ja-JP" altLang="en-US" sz="2000" dirty="0"/>
              <a:t>有（　　）</a:t>
            </a:r>
            <a:endParaRPr kumimoji="1" lang="en-US" altLang="ja-JP" sz="2000" dirty="0"/>
          </a:p>
        </p:txBody>
      </p:sp>
      <p:sp>
        <p:nvSpPr>
          <p:cNvPr id="10" name="テキスト ボックス 9">
            <a:extLst>
              <a:ext uri="{FF2B5EF4-FFF2-40B4-BE49-F238E27FC236}">
                <a16:creationId xmlns:a16="http://schemas.microsoft.com/office/drawing/2014/main" id="{FF7FB35B-5B69-4367-84B0-E8460D1EA233}"/>
              </a:ext>
            </a:extLst>
          </p:cNvPr>
          <p:cNvSpPr txBox="1"/>
          <p:nvPr/>
        </p:nvSpPr>
        <p:spPr>
          <a:xfrm>
            <a:off x="10657488" y="1970687"/>
            <a:ext cx="1056290" cy="830997"/>
          </a:xfrm>
          <a:prstGeom prst="rect">
            <a:avLst/>
          </a:prstGeom>
          <a:noFill/>
          <a:ln w="9525">
            <a:solidFill>
              <a:schemeClr val="tx1"/>
            </a:solidFill>
          </a:ln>
        </p:spPr>
        <p:txBody>
          <a:bodyPr wrap="square" rtlCol="0" anchor="ctr">
            <a:spAutoFit/>
          </a:bodyPr>
          <a:lstStyle/>
          <a:p>
            <a:endParaRPr lang="en-US" altLang="ja-JP" sz="1400" dirty="0"/>
          </a:p>
          <a:p>
            <a:r>
              <a:rPr lang="ja-JP" altLang="en-US" sz="2000" dirty="0"/>
              <a:t>確　認</a:t>
            </a:r>
            <a:endParaRPr lang="en-US" altLang="ja-JP" sz="2000" dirty="0"/>
          </a:p>
          <a:p>
            <a:endParaRPr kumimoji="1" lang="en-US" altLang="ja-JP" sz="1400" dirty="0"/>
          </a:p>
        </p:txBody>
      </p:sp>
      <p:sp>
        <p:nvSpPr>
          <p:cNvPr id="11" name="テキスト ボックス 10">
            <a:extLst>
              <a:ext uri="{FF2B5EF4-FFF2-40B4-BE49-F238E27FC236}">
                <a16:creationId xmlns:a16="http://schemas.microsoft.com/office/drawing/2014/main" id="{D1D26968-2732-477A-A770-0CA10FDE7F38}"/>
              </a:ext>
            </a:extLst>
          </p:cNvPr>
          <p:cNvSpPr txBox="1"/>
          <p:nvPr/>
        </p:nvSpPr>
        <p:spPr>
          <a:xfrm>
            <a:off x="10657487" y="2799314"/>
            <a:ext cx="1056293" cy="1015663"/>
          </a:xfrm>
          <a:prstGeom prst="rect">
            <a:avLst/>
          </a:prstGeom>
          <a:noFill/>
          <a:ln w="9525">
            <a:solidFill>
              <a:schemeClr val="tx1"/>
            </a:solidFill>
          </a:ln>
        </p:spPr>
        <p:txBody>
          <a:bodyPr wrap="square" rtlCol="0" anchor="ctr">
            <a:spAutoFit/>
          </a:bodyPr>
          <a:lstStyle/>
          <a:p>
            <a:r>
              <a:rPr lang="ja-JP" altLang="en-US" sz="2000" dirty="0">
                <a:solidFill>
                  <a:schemeClr val="bg1"/>
                </a:solidFill>
              </a:rPr>
              <a:t>無</a:t>
            </a:r>
            <a:endParaRPr lang="en-US" altLang="ja-JP" sz="2000" dirty="0">
              <a:solidFill>
                <a:schemeClr val="bg1"/>
              </a:solidFill>
            </a:endParaRPr>
          </a:p>
          <a:p>
            <a:r>
              <a:rPr kumimoji="1" lang="ja-JP" altLang="en-US" sz="2000" dirty="0">
                <a:solidFill>
                  <a:schemeClr val="bg1"/>
                </a:solidFill>
              </a:rPr>
              <a:t>・</a:t>
            </a:r>
            <a:endParaRPr kumimoji="1" lang="en-US" altLang="ja-JP" sz="2000" dirty="0">
              <a:solidFill>
                <a:schemeClr val="bg1"/>
              </a:solidFill>
            </a:endParaRPr>
          </a:p>
          <a:p>
            <a:r>
              <a:rPr kumimoji="1" lang="ja-JP" altLang="en-US" sz="2000" dirty="0">
                <a:solidFill>
                  <a:schemeClr val="bg1"/>
                </a:solidFill>
              </a:rPr>
              <a:t>有（</a:t>
            </a:r>
            <a:r>
              <a:rPr kumimoji="1" lang="ja-JP" altLang="en-US" sz="2000" dirty="0"/>
              <a:t>　</a:t>
            </a:r>
            <a:endParaRPr kumimoji="1" lang="en-US" altLang="ja-JP" sz="2000" dirty="0"/>
          </a:p>
        </p:txBody>
      </p:sp>
      <p:sp>
        <p:nvSpPr>
          <p:cNvPr id="12" name="テキスト ボックス 11">
            <a:extLst>
              <a:ext uri="{FF2B5EF4-FFF2-40B4-BE49-F238E27FC236}">
                <a16:creationId xmlns:a16="http://schemas.microsoft.com/office/drawing/2014/main" id="{BCA8181B-E765-4592-9A3F-F927B28167E6}"/>
              </a:ext>
            </a:extLst>
          </p:cNvPr>
          <p:cNvSpPr txBox="1"/>
          <p:nvPr/>
        </p:nvSpPr>
        <p:spPr>
          <a:xfrm>
            <a:off x="1635595" y="1470751"/>
            <a:ext cx="6221479" cy="369332"/>
          </a:xfrm>
          <a:prstGeom prst="rect">
            <a:avLst/>
          </a:prstGeom>
          <a:noFill/>
          <a:ln w="28575">
            <a:solidFill>
              <a:srgbClr val="FF0000"/>
            </a:solidFill>
          </a:ln>
        </p:spPr>
        <p:txBody>
          <a:bodyPr wrap="square" rtlCol="0" anchor="ctr">
            <a:spAutoFit/>
          </a:bodyPr>
          <a:lstStyle/>
          <a:p>
            <a:r>
              <a:rPr lang="ja-JP" altLang="en-US" b="1" dirty="0">
                <a:solidFill>
                  <a:srgbClr val="FF0000"/>
                </a:solidFill>
              </a:rPr>
              <a:t>ここには美容師免許証の発行者と番号を記載してください。</a:t>
            </a:r>
            <a:endParaRPr kumimoji="1" lang="ja-JP" altLang="en-US" b="1" dirty="0">
              <a:solidFill>
                <a:srgbClr val="FF0000"/>
              </a:solidFill>
            </a:endParaRPr>
          </a:p>
        </p:txBody>
      </p:sp>
      <p:sp>
        <p:nvSpPr>
          <p:cNvPr id="13" name="テキスト ボックス 12">
            <a:extLst>
              <a:ext uri="{FF2B5EF4-FFF2-40B4-BE49-F238E27FC236}">
                <a16:creationId xmlns:a16="http://schemas.microsoft.com/office/drawing/2014/main" id="{4EB81FA0-6C1B-4173-983A-DCCE4F2DE3E3}"/>
              </a:ext>
            </a:extLst>
          </p:cNvPr>
          <p:cNvSpPr txBox="1"/>
          <p:nvPr/>
        </p:nvSpPr>
        <p:spPr>
          <a:xfrm>
            <a:off x="4535933" y="2799314"/>
            <a:ext cx="4649847" cy="1015663"/>
          </a:xfrm>
          <a:prstGeom prst="rect">
            <a:avLst/>
          </a:prstGeom>
          <a:noFill/>
          <a:ln w="9525">
            <a:solidFill>
              <a:schemeClr val="tx1"/>
            </a:solidFill>
          </a:ln>
        </p:spPr>
        <p:txBody>
          <a:bodyPr wrap="square" rtlCol="0" anchor="ctr">
            <a:spAutoFit/>
          </a:bodyPr>
          <a:lstStyle/>
          <a:p>
            <a:endParaRPr lang="en-US" altLang="ja-JP" sz="2000" dirty="0"/>
          </a:p>
          <a:p>
            <a:r>
              <a:rPr kumimoji="1" lang="ja-JP" altLang="en-US" sz="2000" dirty="0"/>
              <a:t>　　　　　　都・道</a:t>
            </a:r>
            <a:endParaRPr kumimoji="1" lang="en-US" altLang="ja-JP" sz="2000" dirty="0"/>
          </a:p>
          <a:p>
            <a:r>
              <a:rPr kumimoji="1" lang="ja-JP" altLang="en-US" sz="2000" dirty="0"/>
              <a:t>（厚・</a:t>
            </a:r>
            <a:r>
              <a:rPr lang="ja-JP" altLang="en-US" sz="2000" u="sng" dirty="0"/>
              <a:t>　</a:t>
            </a:r>
            <a:r>
              <a:rPr kumimoji="1" lang="ja-JP" altLang="en-US" sz="2000" u="sng" dirty="0"/>
              <a:t>　　</a:t>
            </a:r>
            <a:r>
              <a:rPr kumimoji="1" lang="ja-JP" altLang="en-US" sz="2000" dirty="0"/>
              <a:t>府・県）第</a:t>
            </a:r>
            <a:r>
              <a:rPr lang="ja-JP" altLang="en-US" u="sng" dirty="0"/>
              <a:t>　　　　　　</a:t>
            </a:r>
            <a:r>
              <a:rPr kumimoji="1" lang="ja-JP" altLang="en-US" sz="2000" dirty="0"/>
              <a:t>号</a:t>
            </a:r>
            <a:r>
              <a:rPr kumimoji="1" lang="ja-JP" altLang="en-US" sz="2000" u="sng" dirty="0"/>
              <a:t>　　</a:t>
            </a:r>
            <a:r>
              <a:rPr kumimoji="1" lang="ja-JP" altLang="en-US" sz="2000" dirty="0"/>
              <a:t>　　</a:t>
            </a:r>
          </a:p>
        </p:txBody>
      </p:sp>
      <p:sp>
        <p:nvSpPr>
          <p:cNvPr id="14" name="テキスト ボックス 13">
            <a:extLst>
              <a:ext uri="{FF2B5EF4-FFF2-40B4-BE49-F238E27FC236}">
                <a16:creationId xmlns:a16="http://schemas.microsoft.com/office/drawing/2014/main" id="{2A0AB113-0CD7-4F1D-A631-EFDFA853B5B2}"/>
              </a:ext>
            </a:extLst>
          </p:cNvPr>
          <p:cNvSpPr txBox="1"/>
          <p:nvPr/>
        </p:nvSpPr>
        <p:spPr>
          <a:xfrm>
            <a:off x="9185781" y="1970688"/>
            <a:ext cx="1471707" cy="830997"/>
          </a:xfrm>
          <a:prstGeom prst="rect">
            <a:avLst/>
          </a:prstGeom>
          <a:noFill/>
          <a:ln w="9525">
            <a:solidFill>
              <a:schemeClr val="tx1"/>
            </a:solidFill>
          </a:ln>
        </p:spPr>
        <p:txBody>
          <a:bodyPr wrap="square" rtlCol="0" anchor="ctr">
            <a:spAutoFit/>
          </a:bodyPr>
          <a:lstStyle/>
          <a:p>
            <a:r>
              <a:rPr kumimoji="1" lang="ja-JP" altLang="en-US" sz="1600" dirty="0"/>
              <a:t>厚生労働省令</a:t>
            </a:r>
            <a:endParaRPr kumimoji="1" lang="en-US" altLang="ja-JP" sz="1600" dirty="0"/>
          </a:p>
          <a:p>
            <a:r>
              <a:rPr kumimoji="1" lang="ja-JP" altLang="en-US" sz="1600" dirty="0"/>
              <a:t>　に規定する</a:t>
            </a:r>
            <a:endParaRPr kumimoji="1" lang="en-US" altLang="ja-JP" sz="1600" dirty="0"/>
          </a:p>
          <a:p>
            <a:r>
              <a:rPr lang="ja-JP" altLang="en-US" sz="1600" dirty="0"/>
              <a:t>疾病の有無*</a:t>
            </a:r>
            <a:endParaRPr kumimoji="1" lang="ja-JP" altLang="en-US" sz="1600" dirty="0"/>
          </a:p>
        </p:txBody>
      </p:sp>
      <p:sp>
        <p:nvSpPr>
          <p:cNvPr id="15" name="テキスト ボックス 14">
            <a:extLst>
              <a:ext uri="{FF2B5EF4-FFF2-40B4-BE49-F238E27FC236}">
                <a16:creationId xmlns:a16="http://schemas.microsoft.com/office/drawing/2014/main" id="{4496018D-82C6-4405-811E-FDD6711E0591}"/>
              </a:ext>
            </a:extLst>
          </p:cNvPr>
          <p:cNvSpPr txBox="1"/>
          <p:nvPr/>
        </p:nvSpPr>
        <p:spPr>
          <a:xfrm>
            <a:off x="2122237" y="3814976"/>
            <a:ext cx="2413692" cy="1015663"/>
          </a:xfrm>
          <a:prstGeom prst="rect">
            <a:avLst/>
          </a:prstGeom>
          <a:noFill/>
          <a:ln w="9525">
            <a:solidFill>
              <a:schemeClr val="tx1"/>
            </a:solidFill>
          </a:ln>
        </p:spPr>
        <p:txBody>
          <a:bodyPr wrap="square" rtlCol="0" anchor="ctr">
            <a:spAutoFit/>
          </a:bodyPr>
          <a:lstStyle/>
          <a:p>
            <a:pPr algn="ctr"/>
            <a:endParaRPr lang="en-US" altLang="ja-JP" sz="1000" dirty="0"/>
          </a:p>
          <a:p>
            <a:pPr algn="ctr"/>
            <a:r>
              <a:rPr lang="ja-JP" altLang="en-US" sz="2000" dirty="0">
                <a:solidFill>
                  <a:schemeClr val="bg1"/>
                </a:solidFill>
              </a:rPr>
              <a:t>美容師免許証</a:t>
            </a:r>
            <a:endParaRPr lang="en-US" altLang="ja-JP" sz="2000" dirty="0">
              <a:solidFill>
                <a:schemeClr val="bg1"/>
              </a:solidFill>
            </a:endParaRPr>
          </a:p>
          <a:p>
            <a:pPr algn="ctr"/>
            <a:r>
              <a:rPr lang="ja-JP" altLang="en-US" sz="2000" dirty="0">
                <a:solidFill>
                  <a:schemeClr val="bg1"/>
                </a:solidFill>
              </a:rPr>
              <a:t>又は免許証明書</a:t>
            </a:r>
            <a:endParaRPr lang="en-US" altLang="ja-JP" sz="2000" dirty="0">
              <a:solidFill>
                <a:schemeClr val="bg1"/>
              </a:solidFill>
            </a:endParaRPr>
          </a:p>
          <a:p>
            <a:pPr algn="ctr"/>
            <a:endParaRPr kumimoji="1" lang="ja-JP" altLang="en-US" sz="1000" dirty="0"/>
          </a:p>
        </p:txBody>
      </p:sp>
      <p:sp>
        <p:nvSpPr>
          <p:cNvPr id="16" name="テキスト ボックス 15">
            <a:extLst>
              <a:ext uri="{FF2B5EF4-FFF2-40B4-BE49-F238E27FC236}">
                <a16:creationId xmlns:a16="http://schemas.microsoft.com/office/drawing/2014/main" id="{E3BBA07C-D340-4D42-B8EA-E43287D7F181}"/>
              </a:ext>
            </a:extLst>
          </p:cNvPr>
          <p:cNvSpPr txBox="1"/>
          <p:nvPr/>
        </p:nvSpPr>
        <p:spPr>
          <a:xfrm>
            <a:off x="9185780" y="3814977"/>
            <a:ext cx="1471707" cy="1015663"/>
          </a:xfrm>
          <a:prstGeom prst="rect">
            <a:avLst/>
          </a:prstGeom>
          <a:noFill/>
          <a:ln w="9525">
            <a:solidFill>
              <a:schemeClr val="tx1"/>
            </a:solidFill>
          </a:ln>
        </p:spPr>
        <p:txBody>
          <a:bodyPr wrap="square" rtlCol="0" anchor="ctr">
            <a:spAutoFit/>
          </a:bodyPr>
          <a:lstStyle/>
          <a:p>
            <a:r>
              <a:rPr lang="ja-JP" altLang="en-US" sz="2000" dirty="0"/>
              <a:t>無</a:t>
            </a:r>
            <a:endParaRPr lang="en-US" altLang="ja-JP" sz="2000" dirty="0"/>
          </a:p>
          <a:p>
            <a:r>
              <a:rPr kumimoji="1" lang="ja-JP" altLang="en-US" sz="2000" dirty="0"/>
              <a:t>・</a:t>
            </a:r>
            <a:endParaRPr kumimoji="1" lang="en-US" altLang="ja-JP" sz="2000" dirty="0"/>
          </a:p>
          <a:p>
            <a:r>
              <a:rPr kumimoji="1" lang="ja-JP" altLang="en-US" sz="2000" dirty="0"/>
              <a:t>有（　　）</a:t>
            </a:r>
            <a:endParaRPr kumimoji="1" lang="en-US" altLang="ja-JP" sz="2000" dirty="0"/>
          </a:p>
        </p:txBody>
      </p:sp>
      <p:sp>
        <p:nvSpPr>
          <p:cNvPr id="17" name="テキスト ボックス 16">
            <a:extLst>
              <a:ext uri="{FF2B5EF4-FFF2-40B4-BE49-F238E27FC236}">
                <a16:creationId xmlns:a16="http://schemas.microsoft.com/office/drawing/2014/main" id="{6F023A40-6B9C-4221-8273-32BEB72FDE96}"/>
              </a:ext>
            </a:extLst>
          </p:cNvPr>
          <p:cNvSpPr txBox="1"/>
          <p:nvPr/>
        </p:nvSpPr>
        <p:spPr>
          <a:xfrm>
            <a:off x="10657487" y="3814977"/>
            <a:ext cx="1056293" cy="1015663"/>
          </a:xfrm>
          <a:prstGeom prst="rect">
            <a:avLst/>
          </a:prstGeom>
          <a:noFill/>
          <a:ln w="9525">
            <a:solidFill>
              <a:schemeClr val="tx1"/>
            </a:solidFill>
          </a:ln>
        </p:spPr>
        <p:txBody>
          <a:bodyPr wrap="square" rtlCol="0" anchor="ctr">
            <a:spAutoFit/>
          </a:bodyPr>
          <a:lstStyle/>
          <a:p>
            <a:r>
              <a:rPr lang="ja-JP" altLang="en-US" sz="2000" dirty="0">
                <a:solidFill>
                  <a:schemeClr val="bg1"/>
                </a:solidFill>
              </a:rPr>
              <a:t>無</a:t>
            </a:r>
            <a:endParaRPr lang="en-US" altLang="ja-JP" sz="2000" dirty="0">
              <a:solidFill>
                <a:schemeClr val="bg1"/>
              </a:solidFill>
            </a:endParaRPr>
          </a:p>
          <a:p>
            <a:r>
              <a:rPr kumimoji="1" lang="ja-JP" altLang="en-US" sz="2000" dirty="0">
                <a:solidFill>
                  <a:schemeClr val="bg1"/>
                </a:solidFill>
              </a:rPr>
              <a:t>・</a:t>
            </a:r>
            <a:endParaRPr kumimoji="1" lang="en-US" altLang="ja-JP" sz="2000" dirty="0">
              <a:solidFill>
                <a:schemeClr val="bg1"/>
              </a:solidFill>
            </a:endParaRPr>
          </a:p>
          <a:p>
            <a:r>
              <a:rPr kumimoji="1" lang="ja-JP" altLang="en-US" sz="2000" dirty="0">
                <a:solidFill>
                  <a:schemeClr val="bg1"/>
                </a:solidFill>
              </a:rPr>
              <a:t>有（</a:t>
            </a:r>
            <a:r>
              <a:rPr kumimoji="1" lang="ja-JP" altLang="en-US" sz="2000" dirty="0"/>
              <a:t>　</a:t>
            </a:r>
            <a:endParaRPr kumimoji="1" lang="en-US" altLang="ja-JP" sz="2000" dirty="0"/>
          </a:p>
        </p:txBody>
      </p:sp>
      <p:sp>
        <p:nvSpPr>
          <p:cNvPr id="18" name="テキスト ボックス 17">
            <a:extLst>
              <a:ext uri="{FF2B5EF4-FFF2-40B4-BE49-F238E27FC236}">
                <a16:creationId xmlns:a16="http://schemas.microsoft.com/office/drawing/2014/main" id="{A902709D-3D1B-4412-A71E-37D006AEC3B9}"/>
              </a:ext>
            </a:extLst>
          </p:cNvPr>
          <p:cNvSpPr txBox="1"/>
          <p:nvPr/>
        </p:nvSpPr>
        <p:spPr>
          <a:xfrm>
            <a:off x="4535933" y="3814977"/>
            <a:ext cx="4649847" cy="1015663"/>
          </a:xfrm>
          <a:prstGeom prst="rect">
            <a:avLst/>
          </a:prstGeom>
          <a:noFill/>
          <a:ln w="9525">
            <a:solidFill>
              <a:schemeClr val="tx1"/>
            </a:solidFill>
          </a:ln>
        </p:spPr>
        <p:txBody>
          <a:bodyPr wrap="square" rtlCol="0" anchor="ctr">
            <a:spAutoFit/>
          </a:bodyPr>
          <a:lstStyle/>
          <a:p>
            <a:endParaRPr lang="en-US" altLang="ja-JP" sz="2000" dirty="0"/>
          </a:p>
          <a:p>
            <a:r>
              <a:rPr kumimoji="1" lang="ja-JP" altLang="en-US" sz="2000" dirty="0"/>
              <a:t>　　　　　　都・道</a:t>
            </a:r>
            <a:endParaRPr kumimoji="1" lang="en-US" altLang="ja-JP" sz="2000" dirty="0"/>
          </a:p>
          <a:p>
            <a:r>
              <a:rPr kumimoji="1" lang="ja-JP" altLang="en-US" sz="2000" dirty="0"/>
              <a:t>（厚・</a:t>
            </a:r>
            <a:r>
              <a:rPr lang="ja-JP" altLang="en-US" sz="2000" b="1" u="sng" dirty="0"/>
              <a:t>           </a:t>
            </a:r>
            <a:r>
              <a:rPr kumimoji="1" lang="ja-JP" altLang="en-US" sz="2000" dirty="0"/>
              <a:t>府・県）第</a:t>
            </a:r>
            <a:r>
              <a:rPr lang="ja-JP" altLang="en-US" u="sng" dirty="0"/>
              <a:t>　　　　　　</a:t>
            </a:r>
            <a:r>
              <a:rPr kumimoji="1" lang="ja-JP" altLang="en-US" sz="2000" dirty="0"/>
              <a:t>号</a:t>
            </a:r>
            <a:r>
              <a:rPr kumimoji="1" lang="ja-JP" altLang="en-US" sz="2000" u="sng" dirty="0"/>
              <a:t>　　</a:t>
            </a:r>
            <a:r>
              <a:rPr kumimoji="1" lang="ja-JP" altLang="en-US" sz="2000" dirty="0"/>
              <a:t>　　</a:t>
            </a:r>
          </a:p>
        </p:txBody>
      </p:sp>
      <p:sp>
        <p:nvSpPr>
          <p:cNvPr id="19" name="テキスト ボックス 18">
            <a:extLst>
              <a:ext uri="{FF2B5EF4-FFF2-40B4-BE49-F238E27FC236}">
                <a16:creationId xmlns:a16="http://schemas.microsoft.com/office/drawing/2014/main" id="{9FB52BE9-FE81-4365-B47E-F7F5EBFAECB7}"/>
              </a:ext>
            </a:extLst>
          </p:cNvPr>
          <p:cNvSpPr txBox="1"/>
          <p:nvPr/>
        </p:nvSpPr>
        <p:spPr>
          <a:xfrm>
            <a:off x="2122237" y="4828264"/>
            <a:ext cx="2413692" cy="1015663"/>
          </a:xfrm>
          <a:prstGeom prst="rect">
            <a:avLst/>
          </a:prstGeom>
          <a:noFill/>
          <a:ln w="9525">
            <a:solidFill>
              <a:schemeClr val="tx1"/>
            </a:solidFill>
          </a:ln>
        </p:spPr>
        <p:txBody>
          <a:bodyPr wrap="square" rtlCol="0" anchor="ctr">
            <a:spAutoFit/>
          </a:bodyPr>
          <a:lstStyle/>
          <a:p>
            <a:pPr algn="ctr"/>
            <a:endParaRPr lang="en-US" altLang="ja-JP" sz="1000" dirty="0"/>
          </a:p>
          <a:p>
            <a:pPr algn="ctr"/>
            <a:r>
              <a:rPr lang="ja-JP" altLang="en-US" sz="2000" dirty="0">
                <a:solidFill>
                  <a:schemeClr val="bg1"/>
                </a:solidFill>
              </a:rPr>
              <a:t>美容師免許証</a:t>
            </a:r>
            <a:endParaRPr lang="en-US" altLang="ja-JP" sz="2000" dirty="0">
              <a:solidFill>
                <a:schemeClr val="bg1"/>
              </a:solidFill>
            </a:endParaRPr>
          </a:p>
          <a:p>
            <a:pPr algn="ctr"/>
            <a:r>
              <a:rPr lang="ja-JP" altLang="en-US" sz="2000" dirty="0">
                <a:solidFill>
                  <a:schemeClr val="bg1"/>
                </a:solidFill>
              </a:rPr>
              <a:t>又は免許証明書</a:t>
            </a:r>
            <a:endParaRPr lang="en-US" altLang="ja-JP" sz="2000" dirty="0">
              <a:solidFill>
                <a:schemeClr val="bg1"/>
              </a:solidFill>
            </a:endParaRPr>
          </a:p>
          <a:p>
            <a:pPr algn="ctr"/>
            <a:endParaRPr kumimoji="1" lang="ja-JP" altLang="en-US" sz="1000" dirty="0"/>
          </a:p>
        </p:txBody>
      </p:sp>
      <p:sp>
        <p:nvSpPr>
          <p:cNvPr id="20" name="テキスト ボックス 19">
            <a:extLst>
              <a:ext uri="{FF2B5EF4-FFF2-40B4-BE49-F238E27FC236}">
                <a16:creationId xmlns:a16="http://schemas.microsoft.com/office/drawing/2014/main" id="{9EB404F4-FC4B-4447-AEF4-3A7244EB223B}"/>
              </a:ext>
            </a:extLst>
          </p:cNvPr>
          <p:cNvSpPr txBox="1"/>
          <p:nvPr/>
        </p:nvSpPr>
        <p:spPr>
          <a:xfrm>
            <a:off x="9185780" y="4828265"/>
            <a:ext cx="1471707" cy="1015663"/>
          </a:xfrm>
          <a:prstGeom prst="rect">
            <a:avLst/>
          </a:prstGeom>
          <a:noFill/>
          <a:ln w="9525">
            <a:solidFill>
              <a:schemeClr val="tx1"/>
            </a:solidFill>
          </a:ln>
        </p:spPr>
        <p:txBody>
          <a:bodyPr wrap="square" rtlCol="0" anchor="ctr">
            <a:spAutoFit/>
          </a:bodyPr>
          <a:lstStyle/>
          <a:p>
            <a:r>
              <a:rPr lang="ja-JP" altLang="en-US" sz="2000" dirty="0"/>
              <a:t>無</a:t>
            </a:r>
            <a:endParaRPr lang="en-US" altLang="ja-JP" sz="2000" dirty="0"/>
          </a:p>
          <a:p>
            <a:r>
              <a:rPr kumimoji="1" lang="ja-JP" altLang="en-US" sz="2000" dirty="0"/>
              <a:t>・</a:t>
            </a:r>
            <a:endParaRPr kumimoji="1" lang="en-US" altLang="ja-JP" sz="2000" dirty="0"/>
          </a:p>
          <a:p>
            <a:r>
              <a:rPr kumimoji="1" lang="ja-JP" altLang="en-US" sz="2000" dirty="0"/>
              <a:t>有（　　）</a:t>
            </a:r>
            <a:endParaRPr kumimoji="1" lang="en-US" altLang="ja-JP" sz="2000" dirty="0"/>
          </a:p>
        </p:txBody>
      </p:sp>
      <p:sp>
        <p:nvSpPr>
          <p:cNvPr id="21" name="テキスト ボックス 20">
            <a:extLst>
              <a:ext uri="{FF2B5EF4-FFF2-40B4-BE49-F238E27FC236}">
                <a16:creationId xmlns:a16="http://schemas.microsoft.com/office/drawing/2014/main" id="{AE687009-F285-44F3-AB82-13AA839487CA}"/>
              </a:ext>
            </a:extLst>
          </p:cNvPr>
          <p:cNvSpPr txBox="1"/>
          <p:nvPr/>
        </p:nvSpPr>
        <p:spPr>
          <a:xfrm>
            <a:off x="10657487" y="4828265"/>
            <a:ext cx="1056293" cy="1015663"/>
          </a:xfrm>
          <a:prstGeom prst="rect">
            <a:avLst/>
          </a:prstGeom>
          <a:noFill/>
          <a:ln w="9525">
            <a:solidFill>
              <a:schemeClr val="tx1"/>
            </a:solidFill>
          </a:ln>
        </p:spPr>
        <p:txBody>
          <a:bodyPr wrap="square" rtlCol="0" anchor="ctr">
            <a:spAutoFit/>
          </a:bodyPr>
          <a:lstStyle/>
          <a:p>
            <a:r>
              <a:rPr lang="ja-JP" altLang="en-US" sz="2000" dirty="0">
                <a:solidFill>
                  <a:schemeClr val="bg1"/>
                </a:solidFill>
              </a:rPr>
              <a:t>無</a:t>
            </a:r>
            <a:endParaRPr lang="en-US" altLang="ja-JP" sz="2000" dirty="0">
              <a:solidFill>
                <a:schemeClr val="bg1"/>
              </a:solidFill>
            </a:endParaRPr>
          </a:p>
          <a:p>
            <a:r>
              <a:rPr kumimoji="1" lang="ja-JP" altLang="en-US" sz="2000" dirty="0">
                <a:solidFill>
                  <a:schemeClr val="bg1"/>
                </a:solidFill>
              </a:rPr>
              <a:t>・</a:t>
            </a:r>
            <a:endParaRPr kumimoji="1" lang="en-US" altLang="ja-JP" sz="2000" dirty="0">
              <a:solidFill>
                <a:schemeClr val="bg1"/>
              </a:solidFill>
            </a:endParaRPr>
          </a:p>
          <a:p>
            <a:r>
              <a:rPr kumimoji="1" lang="ja-JP" altLang="en-US" sz="2000" dirty="0">
                <a:solidFill>
                  <a:schemeClr val="bg1"/>
                </a:solidFill>
              </a:rPr>
              <a:t>有（</a:t>
            </a:r>
            <a:r>
              <a:rPr kumimoji="1" lang="ja-JP" altLang="en-US" sz="2000" dirty="0"/>
              <a:t>　</a:t>
            </a:r>
            <a:endParaRPr kumimoji="1" lang="en-US" altLang="ja-JP" sz="2000" dirty="0"/>
          </a:p>
        </p:txBody>
      </p:sp>
      <p:sp>
        <p:nvSpPr>
          <p:cNvPr id="22" name="テキスト ボックス 21">
            <a:extLst>
              <a:ext uri="{FF2B5EF4-FFF2-40B4-BE49-F238E27FC236}">
                <a16:creationId xmlns:a16="http://schemas.microsoft.com/office/drawing/2014/main" id="{7218AE40-672A-4025-9F0B-3A4F2F81A128}"/>
              </a:ext>
            </a:extLst>
          </p:cNvPr>
          <p:cNvSpPr txBox="1"/>
          <p:nvPr/>
        </p:nvSpPr>
        <p:spPr>
          <a:xfrm>
            <a:off x="4535933" y="4828265"/>
            <a:ext cx="4649847" cy="1015663"/>
          </a:xfrm>
          <a:prstGeom prst="rect">
            <a:avLst/>
          </a:prstGeom>
          <a:noFill/>
          <a:ln w="9525">
            <a:solidFill>
              <a:schemeClr val="tx1"/>
            </a:solidFill>
          </a:ln>
        </p:spPr>
        <p:txBody>
          <a:bodyPr wrap="square" rtlCol="0" anchor="ctr">
            <a:spAutoFit/>
          </a:bodyPr>
          <a:lstStyle/>
          <a:p>
            <a:endParaRPr lang="en-US" altLang="ja-JP" sz="2000" dirty="0"/>
          </a:p>
          <a:p>
            <a:r>
              <a:rPr kumimoji="1" lang="ja-JP" altLang="en-US" sz="2000" dirty="0"/>
              <a:t>　　　　　　都・道</a:t>
            </a:r>
            <a:endParaRPr kumimoji="1" lang="en-US" altLang="ja-JP" sz="2000" dirty="0"/>
          </a:p>
          <a:p>
            <a:r>
              <a:rPr kumimoji="1" lang="ja-JP" altLang="en-US" sz="2000" dirty="0"/>
              <a:t>（厚・</a:t>
            </a:r>
            <a:r>
              <a:rPr lang="ja-JP" altLang="en-US" sz="2000" u="sng" dirty="0"/>
              <a:t>　</a:t>
            </a:r>
            <a:r>
              <a:rPr kumimoji="1" lang="ja-JP" altLang="en-US" sz="2000" u="sng" dirty="0"/>
              <a:t>　　</a:t>
            </a:r>
            <a:r>
              <a:rPr kumimoji="1" lang="ja-JP" altLang="en-US" sz="2000" dirty="0"/>
              <a:t>府・県）第</a:t>
            </a:r>
            <a:r>
              <a:rPr kumimoji="1" lang="ja-JP" altLang="en-US" sz="2000" u="sng" dirty="0"/>
              <a:t>　　　　　</a:t>
            </a:r>
            <a:r>
              <a:rPr kumimoji="1" lang="ja-JP" altLang="en-US" sz="2000" dirty="0"/>
              <a:t>号</a:t>
            </a:r>
            <a:r>
              <a:rPr kumimoji="1" lang="ja-JP" altLang="en-US" sz="2000" u="sng" dirty="0"/>
              <a:t>　　</a:t>
            </a:r>
            <a:r>
              <a:rPr kumimoji="1" lang="ja-JP" altLang="en-US" sz="2000" dirty="0"/>
              <a:t>　　</a:t>
            </a:r>
          </a:p>
        </p:txBody>
      </p:sp>
      <p:cxnSp>
        <p:nvCxnSpPr>
          <p:cNvPr id="23" name="直線コネクタ 22">
            <a:extLst>
              <a:ext uri="{FF2B5EF4-FFF2-40B4-BE49-F238E27FC236}">
                <a16:creationId xmlns:a16="http://schemas.microsoft.com/office/drawing/2014/main" id="{5FAC4DD2-3E78-40E3-B188-13026877AE80}"/>
              </a:ext>
            </a:extLst>
          </p:cNvPr>
          <p:cNvCxnSpPr>
            <a:cxnSpLocks/>
          </p:cNvCxnSpPr>
          <p:nvPr/>
        </p:nvCxnSpPr>
        <p:spPr>
          <a:xfrm>
            <a:off x="1629796" y="1969502"/>
            <a:ext cx="9027691"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50DA2FA9-C0D4-4171-9E9E-BEDF9431B58C}"/>
              </a:ext>
            </a:extLst>
          </p:cNvPr>
          <p:cNvCxnSpPr>
            <a:cxnSpLocks/>
          </p:cNvCxnSpPr>
          <p:nvPr/>
        </p:nvCxnSpPr>
        <p:spPr>
          <a:xfrm>
            <a:off x="1629796" y="5843927"/>
            <a:ext cx="9027691"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線コネクタ 24">
            <a:extLst>
              <a:ext uri="{FF2B5EF4-FFF2-40B4-BE49-F238E27FC236}">
                <a16:creationId xmlns:a16="http://schemas.microsoft.com/office/drawing/2014/main" id="{172A523C-6912-4E4B-90B7-E47B6E0B309B}"/>
              </a:ext>
            </a:extLst>
          </p:cNvPr>
          <p:cNvCxnSpPr>
            <a:cxnSpLocks/>
          </p:cNvCxnSpPr>
          <p:nvPr/>
        </p:nvCxnSpPr>
        <p:spPr>
          <a:xfrm>
            <a:off x="1629796" y="1969502"/>
            <a:ext cx="0" cy="3874425"/>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6110434E-BC54-4323-971C-38175F9D1346}"/>
              </a:ext>
            </a:extLst>
          </p:cNvPr>
          <p:cNvCxnSpPr>
            <a:cxnSpLocks/>
          </p:cNvCxnSpPr>
          <p:nvPr/>
        </p:nvCxnSpPr>
        <p:spPr>
          <a:xfrm flipH="1">
            <a:off x="10652445" y="1969502"/>
            <a:ext cx="5040" cy="3874425"/>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テキスト ボックス 28">
            <a:extLst>
              <a:ext uri="{FF2B5EF4-FFF2-40B4-BE49-F238E27FC236}">
                <a16:creationId xmlns:a16="http://schemas.microsoft.com/office/drawing/2014/main" id="{F4B8C8F3-0897-4CD6-ADB1-7DC6CAB415FD}"/>
              </a:ext>
            </a:extLst>
          </p:cNvPr>
          <p:cNvSpPr txBox="1"/>
          <p:nvPr/>
        </p:nvSpPr>
        <p:spPr>
          <a:xfrm>
            <a:off x="5028369" y="6008424"/>
            <a:ext cx="6028188" cy="707886"/>
          </a:xfrm>
          <a:prstGeom prst="rect">
            <a:avLst/>
          </a:prstGeom>
          <a:noFill/>
          <a:ln w="28575">
            <a:solidFill>
              <a:srgbClr val="FF0000"/>
            </a:solidFill>
          </a:ln>
        </p:spPr>
        <p:txBody>
          <a:bodyPr wrap="square" rtlCol="0" anchor="ctr">
            <a:spAutoFit/>
          </a:bodyPr>
          <a:lstStyle/>
          <a:p>
            <a:r>
              <a:rPr kumimoji="1" lang="ja-JP" altLang="en-US" sz="2000" b="1" dirty="0">
                <a:solidFill>
                  <a:srgbClr val="FF0000"/>
                </a:solidFill>
              </a:rPr>
              <a:t>・無資格者も登録。免許番号等斜線（診断書不要）</a:t>
            </a:r>
            <a:endParaRPr kumimoji="1" lang="en-US" altLang="ja-JP" sz="2000" b="1" dirty="0">
              <a:solidFill>
                <a:srgbClr val="FF0000"/>
              </a:solidFill>
            </a:endParaRPr>
          </a:p>
          <a:p>
            <a:r>
              <a:rPr lang="ja-JP" altLang="en-US" sz="2000" b="1" dirty="0">
                <a:solidFill>
                  <a:srgbClr val="FF0000"/>
                </a:solidFill>
              </a:rPr>
              <a:t>・管理美容師は従業者欄への記入は不要です。</a:t>
            </a:r>
            <a:endParaRPr kumimoji="1" lang="ja-JP" altLang="en-US" sz="2000" b="1" dirty="0">
              <a:solidFill>
                <a:srgbClr val="FF0000"/>
              </a:solidFill>
            </a:endParaRPr>
          </a:p>
        </p:txBody>
      </p:sp>
      <p:cxnSp>
        <p:nvCxnSpPr>
          <p:cNvPr id="30" name="直線コネクタ 29">
            <a:extLst>
              <a:ext uri="{FF2B5EF4-FFF2-40B4-BE49-F238E27FC236}">
                <a16:creationId xmlns:a16="http://schemas.microsoft.com/office/drawing/2014/main" id="{6EA8E5A8-2A5B-4763-94AB-1AC35EABFBC3}"/>
              </a:ext>
            </a:extLst>
          </p:cNvPr>
          <p:cNvCxnSpPr>
            <a:cxnSpLocks/>
          </p:cNvCxnSpPr>
          <p:nvPr/>
        </p:nvCxnSpPr>
        <p:spPr>
          <a:xfrm flipV="1">
            <a:off x="4522171" y="4854049"/>
            <a:ext cx="4677371" cy="94169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a:extLst>
              <a:ext uri="{FF2B5EF4-FFF2-40B4-BE49-F238E27FC236}">
                <a16:creationId xmlns:a16="http://schemas.microsoft.com/office/drawing/2014/main" id="{CC5372D7-6809-4736-9599-DF69244DDBC0}"/>
              </a:ext>
            </a:extLst>
          </p:cNvPr>
          <p:cNvCxnSpPr>
            <a:cxnSpLocks/>
          </p:cNvCxnSpPr>
          <p:nvPr/>
        </p:nvCxnSpPr>
        <p:spPr>
          <a:xfrm flipV="1">
            <a:off x="9228378" y="4863217"/>
            <a:ext cx="1333826" cy="9471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テキスト ボックス 27">
            <a:extLst>
              <a:ext uri="{FF2B5EF4-FFF2-40B4-BE49-F238E27FC236}">
                <a16:creationId xmlns:a16="http://schemas.microsoft.com/office/drawing/2014/main" id="{ECE98327-0535-468F-936A-B7C98A5EA233}"/>
              </a:ext>
            </a:extLst>
          </p:cNvPr>
          <p:cNvSpPr txBox="1"/>
          <p:nvPr/>
        </p:nvSpPr>
        <p:spPr>
          <a:xfrm>
            <a:off x="2209698" y="2775903"/>
            <a:ext cx="3713934" cy="338554"/>
          </a:xfrm>
          <a:prstGeom prst="rect">
            <a:avLst/>
          </a:prstGeom>
          <a:noFill/>
          <a:ln w="28575">
            <a:solidFill>
              <a:srgbClr val="FF0000"/>
            </a:solidFill>
          </a:ln>
        </p:spPr>
        <p:txBody>
          <a:bodyPr wrap="square" rtlCol="0" anchor="ctr">
            <a:spAutoFit/>
          </a:bodyPr>
          <a:lstStyle/>
          <a:p>
            <a:r>
              <a:rPr lang="ja-JP" altLang="en-US" sz="1600" b="1" dirty="0">
                <a:solidFill>
                  <a:srgbClr val="FF0000"/>
                </a:solidFill>
              </a:rPr>
              <a:t>氏名には</a:t>
            </a:r>
            <a:r>
              <a:rPr lang="ja-JP" altLang="en-US" sz="1400" b="1" dirty="0">
                <a:solidFill>
                  <a:srgbClr val="FF0000"/>
                </a:solidFill>
              </a:rPr>
              <a:t>フリガナ</a:t>
            </a:r>
            <a:r>
              <a:rPr lang="ja-JP" altLang="en-US" sz="1600" b="1" dirty="0">
                <a:solidFill>
                  <a:srgbClr val="FF0000"/>
                </a:solidFill>
              </a:rPr>
              <a:t>を付けて</a:t>
            </a:r>
            <a:r>
              <a:rPr lang="ja-JP" altLang="en-US" sz="1400" b="1" dirty="0">
                <a:solidFill>
                  <a:srgbClr val="FF0000"/>
                </a:solidFill>
              </a:rPr>
              <a:t>ください</a:t>
            </a:r>
            <a:endParaRPr kumimoji="1" lang="ja-JP" altLang="en-US" sz="1400" b="1" dirty="0">
              <a:solidFill>
                <a:srgbClr val="FF0000"/>
              </a:solidFill>
            </a:endParaRPr>
          </a:p>
        </p:txBody>
      </p:sp>
      <p:sp>
        <p:nvSpPr>
          <p:cNvPr id="31" name="楕円 30">
            <a:extLst>
              <a:ext uri="{FF2B5EF4-FFF2-40B4-BE49-F238E27FC236}">
                <a16:creationId xmlns:a16="http://schemas.microsoft.com/office/drawing/2014/main" id="{AAFAFE6B-2199-4737-BCD4-3DC1EE9D92D0}"/>
              </a:ext>
            </a:extLst>
          </p:cNvPr>
          <p:cNvSpPr/>
          <p:nvPr/>
        </p:nvSpPr>
        <p:spPr>
          <a:xfrm>
            <a:off x="4746335" y="3352324"/>
            <a:ext cx="564068" cy="553597"/>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楕円 31">
            <a:extLst>
              <a:ext uri="{FF2B5EF4-FFF2-40B4-BE49-F238E27FC236}">
                <a16:creationId xmlns:a16="http://schemas.microsoft.com/office/drawing/2014/main" id="{AA00485B-9E94-4445-8525-C466DF1636EE}"/>
              </a:ext>
            </a:extLst>
          </p:cNvPr>
          <p:cNvSpPr/>
          <p:nvPr/>
        </p:nvSpPr>
        <p:spPr>
          <a:xfrm>
            <a:off x="6567012" y="4385660"/>
            <a:ext cx="492443" cy="483302"/>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楕円 32">
            <a:extLst>
              <a:ext uri="{FF2B5EF4-FFF2-40B4-BE49-F238E27FC236}">
                <a16:creationId xmlns:a16="http://schemas.microsoft.com/office/drawing/2014/main" id="{2CD6CE4D-B328-4C5D-9D37-BDC3BEA91987}"/>
              </a:ext>
            </a:extLst>
          </p:cNvPr>
          <p:cNvSpPr/>
          <p:nvPr/>
        </p:nvSpPr>
        <p:spPr>
          <a:xfrm>
            <a:off x="9149853" y="2745653"/>
            <a:ext cx="564068" cy="553597"/>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楕円 34">
            <a:extLst>
              <a:ext uri="{FF2B5EF4-FFF2-40B4-BE49-F238E27FC236}">
                <a16:creationId xmlns:a16="http://schemas.microsoft.com/office/drawing/2014/main" id="{6CC0E0DC-140F-404D-BCB1-DC040279BB1A}"/>
              </a:ext>
            </a:extLst>
          </p:cNvPr>
          <p:cNvSpPr/>
          <p:nvPr/>
        </p:nvSpPr>
        <p:spPr>
          <a:xfrm>
            <a:off x="9149853" y="3719282"/>
            <a:ext cx="564068" cy="553597"/>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テキスト ボックス 35">
            <a:extLst>
              <a:ext uri="{FF2B5EF4-FFF2-40B4-BE49-F238E27FC236}">
                <a16:creationId xmlns:a16="http://schemas.microsoft.com/office/drawing/2014/main" id="{4C7037DC-F332-492C-B68B-E1D46337AF61}"/>
              </a:ext>
            </a:extLst>
          </p:cNvPr>
          <p:cNvSpPr txBox="1"/>
          <p:nvPr/>
        </p:nvSpPr>
        <p:spPr>
          <a:xfrm>
            <a:off x="8822423" y="570251"/>
            <a:ext cx="3071525" cy="1323439"/>
          </a:xfrm>
          <a:prstGeom prst="rect">
            <a:avLst/>
          </a:prstGeom>
          <a:noFill/>
          <a:ln w="28575">
            <a:solidFill>
              <a:srgbClr val="FF0000"/>
            </a:solidFill>
          </a:ln>
        </p:spPr>
        <p:txBody>
          <a:bodyPr wrap="square" rtlCol="0" anchor="ctr">
            <a:spAutoFit/>
          </a:bodyPr>
          <a:lstStyle/>
          <a:p>
            <a:r>
              <a:rPr kumimoji="1" lang="en-US" altLang="ja-JP" sz="2000" b="1" dirty="0">
                <a:solidFill>
                  <a:srgbClr val="FF0000"/>
                </a:solidFill>
              </a:rPr>
              <a:t>※</a:t>
            </a:r>
            <a:r>
              <a:rPr kumimoji="1" lang="ja-JP" altLang="en-US" sz="2000" b="1" dirty="0">
                <a:solidFill>
                  <a:srgbClr val="FF0000"/>
                </a:solidFill>
              </a:rPr>
              <a:t>従業者が</a:t>
            </a:r>
            <a:r>
              <a:rPr kumimoji="1" lang="en-US" altLang="ja-JP" sz="2000" b="1" dirty="0">
                <a:solidFill>
                  <a:srgbClr val="FF0000"/>
                </a:solidFill>
              </a:rPr>
              <a:t>5</a:t>
            </a:r>
            <a:r>
              <a:rPr kumimoji="1" lang="ja-JP" altLang="en-US" sz="2000" b="1" dirty="0">
                <a:solidFill>
                  <a:srgbClr val="FF0000"/>
                </a:solidFill>
              </a:rPr>
              <a:t>名以上の場合は□理・□美　容所従業者一覧表も使用してください。</a:t>
            </a:r>
          </a:p>
        </p:txBody>
      </p:sp>
      <p:sp>
        <p:nvSpPr>
          <p:cNvPr id="37" name="テキスト ボックス 36">
            <a:extLst>
              <a:ext uri="{FF2B5EF4-FFF2-40B4-BE49-F238E27FC236}">
                <a16:creationId xmlns:a16="http://schemas.microsoft.com/office/drawing/2014/main" id="{1A93D4CA-14C5-4072-B7C6-DCE6B149DA9C}"/>
              </a:ext>
            </a:extLst>
          </p:cNvPr>
          <p:cNvSpPr txBox="1"/>
          <p:nvPr/>
        </p:nvSpPr>
        <p:spPr>
          <a:xfrm>
            <a:off x="10693414" y="2961575"/>
            <a:ext cx="1001239" cy="738664"/>
          </a:xfrm>
          <a:prstGeom prst="rect">
            <a:avLst/>
          </a:prstGeom>
          <a:noFill/>
          <a:ln w="19050">
            <a:solidFill>
              <a:srgbClr val="FF0000"/>
            </a:solidFill>
          </a:ln>
        </p:spPr>
        <p:txBody>
          <a:bodyPr wrap="square" rtlCol="0" anchor="ctr">
            <a:spAutoFit/>
          </a:bodyPr>
          <a:lstStyle/>
          <a:p>
            <a:pPr algn="ctr"/>
            <a:r>
              <a:rPr lang="ja-JP" altLang="en-US" sz="1400" b="1" dirty="0">
                <a:solidFill>
                  <a:srgbClr val="FF0000"/>
                </a:solidFill>
              </a:rPr>
              <a:t>保健所担当者確認サイン</a:t>
            </a:r>
            <a:endParaRPr kumimoji="1" lang="ja-JP" altLang="en-US" sz="1400" b="1" dirty="0">
              <a:solidFill>
                <a:srgbClr val="FF0000"/>
              </a:solidFill>
            </a:endParaRPr>
          </a:p>
        </p:txBody>
      </p:sp>
      <p:sp>
        <p:nvSpPr>
          <p:cNvPr id="38" name="テキスト ボックス 37">
            <a:extLst>
              <a:ext uri="{FF2B5EF4-FFF2-40B4-BE49-F238E27FC236}">
                <a16:creationId xmlns:a16="http://schemas.microsoft.com/office/drawing/2014/main" id="{00589274-5C94-4901-AF76-D299174DF648}"/>
              </a:ext>
            </a:extLst>
          </p:cNvPr>
          <p:cNvSpPr txBox="1"/>
          <p:nvPr/>
        </p:nvSpPr>
        <p:spPr>
          <a:xfrm>
            <a:off x="10693414" y="3935292"/>
            <a:ext cx="1001239" cy="738664"/>
          </a:xfrm>
          <a:prstGeom prst="rect">
            <a:avLst/>
          </a:prstGeom>
          <a:noFill/>
          <a:ln w="19050">
            <a:solidFill>
              <a:srgbClr val="FF0000"/>
            </a:solidFill>
          </a:ln>
        </p:spPr>
        <p:txBody>
          <a:bodyPr wrap="square" rtlCol="0" anchor="ctr">
            <a:spAutoFit/>
          </a:bodyPr>
          <a:lstStyle/>
          <a:p>
            <a:pPr algn="ctr"/>
            <a:r>
              <a:rPr lang="ja-JP" altLang="en-US" sz="1400" b="1" dirty="0">
                <a:solidFill>
                  <a:srgbClr val="FF0000"/>
                </a:solidFill>
              </a:rPr>
              <a:t>保健所担当者確認サイン</a:t>
            </a:r>
            <a:endParaRPr kumimoji="1" lang="ja-JP" altLang="en-US" sz="1400" b="1" dirty="0">
              <a:solidFill>
                <a:srgbClr val="FF0000"/>
              </a:solidFill>
            </a:endParaRPr>
          </a:p>
        </p:txBody>
      </p:sp>
      <p:sp>
        <p:nvSpPr>
          <p:cNvPr id="40" name="テキスト ボックス 39">
            <a:extLst>
              <a:ext uri="{FF2B5EF4-FFF2-40B4-BE49-F238E27FC236}">
                <a16:creationId xmlns:a16="http://schemas.microsoft.com/office/drawing/2014/main" id="{C73BA077-1AEA-4B41-B5E6-7A82F1DC8DC5}"/>
              </a:ext>
            </a:extLst>
          </p:cNvPr>
          <p:cNvSpPr txBox="1"/>
          <p:nvPr/>
        </p:nvSpPr>
        <p:spPr>
          <a:xfrm>
            <a:off x="2071334" y="3905135"/>
            <a:ext cx="2561942" cy="923330"/>
          </a:xfrm>
          <a:prstGeom prst="rect">
            <a:avLst/>
          </a:prstGeom>
          <a:noFill/>
          <a:ln w="28575">
            <a:solidFill>
              <a:srgbClr val="FF0000"/>
            </a:solidFill>
          </a:ln>
        </p:spPr>
        <p:txBody>
          <a:bodyPr wrap="square" rtlCol="0" anchor="ctr">
            <a:spAutoFit/>
          </a:bodyPr>
          <a:lstStyle/>
          <a:p>
            <a:r>
              <a:rPr lang="ja-JP" altLang="en-US" b="1" dirty="0">
                <a:solidFill>
                  <a:srgbClr val="FF0000"/>
                </a:solidFill>
              </a:rPr>
              <a:t>ここには美容師免許証の発行者と番号を記載してください。</a:t>
            </a:r>
            <a:endParaRPr lang="en-US" altLang="ja-JP" b="1" dirty="0">
              <a:solidFill>
                <a:srgbClr val="FF0000"/>
              </a:solidFill>
            </a:endParaRPr>
          </a:p>
        </p:txBody>
      </p:sp>
      <p:sp>
        <p:nvSpPr>
          <p:cNvPr id="41" name="テキスト ボックス 40">
            <a:extLst>
              <a:ext uri="{FF2B5EF4-FFF2-40B4-BE49-F238E27FC236}">
                <a16:creationId xmlns:a16="http://schemas.microsoft.com/office/drawing/2014/main" id="{7DC37DAE-1212-477B-AD85-FF0AF7AD9843}"/>
              </a:ext>
            </a:extLst>
          </p:cNvPr>
          <p:cNvSpPr txBox="1"/>
          <p:nvPr/>
        </p:nvSpPr>
        <p:spPr>
          <a:xfrm>
            <a:off x="9654312" y="2696710"/>
            <a:ext cx="1079032" cy="1754326"/>
          </a:xfrm>
          <a:prstGeom prst="rect">
            <a:avLst/>
          </a:prstGeom>
          <a:noFill/>
          <a:ln w="28575">
            <a:solidFill>
              <a:srgbClr val="FF0000"/>
            </a:solidFill>
          </a:ln>
        </p:spPr>
        <p:txBody>
          <a:bodyPr wrap="square" rtlCol="0" anchor="ctr">
            <a:spAutoFit/>
          </a:bodyPr>
          <a:lstStyle/>
          <a:p>
            <a:r>
              <a:rPr lang="ja-JP" altLang="en-US" b="1" dirty="0">
                <a:solidFill>
                  <a:srgbClr val="FF0000"/>
                </a:solidFill>
              </a:rPr>
              <a:t>診断書のとおり無・有どちらかに</a:t>
            </a:r>
            <a:r>
              <a:rPr lang="ja-JP" altLang="en-US" b="1" dirty="0" err="1">
                <a:solidFill>
                  <a:srgbClr val="FF0000"/>
                </a:solidFill>
              </a:rPr>
              <a:t>〇</a:t>
            </a:r>
            <a:endParaRPr kumimoji="1" lang="ja-JP" altLang="en-US" b="1" dirty="0">
              <a:solidFill>
                <a:srgbClr val="FF0000"/>
              </a:solidFill>
            </a:endParaRPr>
          </a:p>
        </p:txBody>
      </p:sp>
      <p:sp>
        <p:nvSpPr>
          <p:cNvPr id="42" name="テキスト ボックス 41">
            <a:extLst>
              <a:ext uri="{FF2B5EF4-FFF2-40B4-BE49-F238E27FC236}">
                <a16:creationId xmlns:a16="http://schemas.microsoft.com/office/drawing/2014/main" id="{7E7D7F6F-9B50-4951-AF08-30132AF0351D}"/>
              </a:ext>
            </a:extLst>
          </p:cNvPr>
          <p:cNvSpPr txBox="1"/>
          <p:nvPr/>
        </p:nvSpPr>
        <p:spPr>
          <a:xfrm>
            <a:off x="2232208" y="3150336"/>
            <a:ext cx="2274284" cy="646331"/>
          </a:xfrm>
          <a:prstGeom prst="rect">
            <a:avLst/>
          </a:prstGeom>
          <a:noFill/>
          <a:ln w="28575">
            <a:solidFill>
              <a:srgbClr val="FF0000"/>
            </a:solidFill>
          </a:ln>
        </p:spPr>
        <p:txBody>
          <a:bodyPr wrap="square" rtlCol="0" anchor="ctr">
            <a:spAutoFit/>
          </a:bodyPr>
          <a:lstStyle/>
          <a:p>
            <a:r>
              <a:rPr lang="en-US" altLang="ja-JP" b="1" dirty="0">
                <a:solidFill>
                  <a:srgbClr val="FF0000"/>
                </a:solidFill>
              </a:rPr>
              <a:t>※</a:t>
            </a:r>
            <a:r>
              <a:rPr lang="ja-JP" altLang="en-US" b="1" dirty="0">
                <a:solidFill>
                  <a:srgbClr val="FF0000"/>
                </a:solidFill>
              </a:rPr>
              <a:t>氏名は美容師免許証と同じ</a:t>
            </a:r>
            <a:endParaRPr lang="en-US" altLang="ja-JP" b="1" dirty="0">
              <a:solidFill>
                <a:srgbClr val="FF0000"/>
              </a:solidFill>
            </a:endParaRPr>
          </a:p>
        </p:txBody>
      </p:sp>
      <p:sp>
        <p:nvSpPr>
          <p:cNvPr id="43" name="テキスト ボックス 42">
            <a:extLst>
              <a:ext uri="{FF2B5EF4-FFF2-40B4-BE49-F238E27FC236}">
                <a16:creationId xmlns:a16="http://schemas.microsoft.com/office/drawing/2014/main" id="{FFA68DCB-6D7D-4BD9-BC08-B98C98261329}"/>
              </a:ext>
            </a:extLst>
          </p:cNvPr>
          <p:cNvSpPr txBox="1"/>
          <p:nvPr/>
        </p:nvSpPr>
        <p:spPr>
          <a:xfrm>
            <a:off x="367644" y="5996628"/>
            <a:ext cx="4596493" cy="707886"/>
          </a:xfrm>
          <a:prstGeom prst="rect">
            <a:avLst/>
          </a:prstGeom>
          <a:noFill/>
          <a:ln w="28575">
            <a:solidFill>
              <a:srgbClr val="FF0000"/>
            </a:solidFill>
          </a:ln>
        </p:spPr>
        <p:txBody>
          <a:bodyPr wrap="square" rtlCol="0" anchor="ctr">
            <a:spAutoFit/>
          </a:bodyPr>
          <a:lstStyle/>
          <a:p>
            <a:r>
              <a:rPr lang="ja-JP" altLang="en-US" sz="2000" b="1" dirty="0">
                <a:solidFill>
                  <a:srgbClr val="FF0000"/>
                </a:solidFill>
              </a:rPr>
              <a:t>美容師免許証が新・旧姓併記であればどちらか確認し申請通り登録。</a:t>
            </a:r>
            <a:endParaRPr lang="en-US" altLang="ja-JP" sz="2000" b="1" dirty="0">
              <a:solidFill>
                <a:srgbClr val="FF0000"/>
              </a:solidFill>
            </a:endParaRPr>
          </a:p>
        </p:txBody>
      </p:sp>
      <p:cxnSp>
        <p:nvCxnSpPr>
          <p:cNvPr id="3" name="直線矢印コネクタ 2">
            <a:extLst>
              <a:ext uri="{FF2B5EF4-FFF2-40B4-BE49-F238E27FC236}">
                <a16:creationId xmlns:a16="http://schemas.microsoft.com/office/drawing/2014/main" id="{64D8CCF4-B389-4CDA-BCC1-A8AE0761E749}"/>
              </a:ext>
            </a:extLst>
          </p:cNvPr>
          <p:cNvCxnSpPr/>
          <p:nvPr/>
        </p:nvCxnSpPr>
        <p:spPr>
          <a:xfrm flipH="1">
            <a:off x="1458656" y="3676577"/>
            <a:ext cx="757873" cy="2320051"/>
          </a:xfrm>
          <a:prstGeom prst="straightConnector1">
            <a:avLst/>
          </a:prstGeom>
          <a:ln w="285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5" name="直線矢印コネクタ 44">
            <a:extLst>
              <a:ext uri="{FF2B5EF4-FFF2-40B4-BE49-F238E27FC236}">
                <a16:creationId xmlns:a16="http://schemas.microsoft.com/office/drawing/2014/main" id="{88ECACC6-E32B-4957-8A23-BCBA67374203}"/>
              </a:ext>
            </a:extLst>
          </p:cNvPr>
          <p:cNvCxnSpPr>
            <a:cxnSpLocks/>
          </p:cNvCxnSpPr>
          <p:nvPr/>
        </p:nvCxnSpPr>
        <p:spPr>
          <a:xfrm flipV="1">
            <a:off x="4596733" y="3776141"/>
            <a:ext cx="407728" cy="294277"/>
          </a:xfrm>
          <a:prstGeom prst="straightConnector1">
            <a:avLst/>
          </a:prstGeom>
          <a:ln w="285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8" name="直線矢印コネクタ 47">
            <a:extLst>
              <a:ext uri="{FF2B5EF4-FFF2-40B4-BE49-F238E27FC236}">
                <a16:creationId xmlns:a16="http://schemas.microsoft.com/office/drawing/2014/main" id="{C91CCD89-E48E-4305-B0A4-A29A76046D91}"/>
              </a:ext>
            </a:extLst>
          </p:cNvPr>
          <p:cNvCxnSpPr>
            <a:cxnSpLocks/>
          </p:cNvCxnSpPr>
          <p:nvPr/>
        </p:nvCxnSpPr>
        <p:spPr>
          <a:xfrm>
            <a:off x="4626170" y="4250779"/>
            <a:ext cx="945630" cy="225882"/>
          </a:xfrm>
          <a:prstGeom prst="straightConnector1">
            <a:avLst/>
          </a:prstGeom>
          <a:ln w="285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44" name="字幕 2">
            <a:extLst>
              <a:ext uri="{FF2B5EF4-FFF2-40B4-BE49-F238E27FC236}">
                <a16:creationId xmlns:a16="http://schemas.microsoft.com/office/drawing/2014/main" id="{0742BCC6-1CB8-47DE-A985-3F20CE04E24C}"/>
              </a:ext>
            </a:extLst>
          </p:cNvPr>
          <p:cNvSpPr txBox="1">
            <a:spLocks/>
          </p:cNvSpPr>
          <p:nvPr/>
        </p:nvSpPr>
        <p:spPr>
          <a:xfrm>
            <a:off x="10693414" y="5964166"/>
            <a:ext cx="1827859" cy="79098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rPr>
              <a:t>次に</a:t>
            </a:r>
            <a:endParaRPr lang="en-US" altLang="ja-JP"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endParaRPr>
          </a:p>
          <a:p>
            <a:r>
              <a:rPr lang="ja-JP" altLang="en-US" sz="1800" dirty="0">
                <a:solidFill>
                  <a:schemeClr val="accent1">
                    <a:lumMod val="75000"/>
                  </a:schemeClr>
                </a:solidFill>
                <a:latin typeface="HGS創英角ﾎﾟｯﾌﾟ体" panose="040B0A00000000000000" pitchFamily="50" charset="-128"/>
                <a:ea typeface="HGS創英角ﾎﾟｯﾌﾟ体" panose="040B0A00000000000000" pitchFamily="50" charset="-128"/>
              </a:rPr>
              <a:t>（クリック）</a:t>
            </a:r>
          </a:p>
        </p:txBody>
      </p:sp>
      <p:sp>
        <p:nvSpPr>
          <p:cNvPr id="47" name="テキスト ボックス 46">
            <a:extLst>
              <a:ext uri="{FF2B5EF4-FFF2-40B4-BE49-F238E27FC236}">
                <a16:creationId xmlns:a16="http://schemas.microsoft.com/office/drawing/2014/main" id="{EA919C2E-6412-45C5-A43A-18212DA193D5}"/>
              </a:ext>
            </a:extLst>
          </p:cNvPr>
          <p:cNvSpPr txBox="1"/>
          <p:nvPr/>
        </p:nvSpPr>
        <p:spPr>
          <a:xfrm>
            <a:off x="5310403" y="4410752"/>
            <a:ext cx="908691" cy="369332"/>
          </a:xfrm>
          <a:prstGeom prst="rect">
            <a:avLst/>
          </a:prstGeom>
          <a:noFill/>
          <a:ln w="19050">
            <a:noFill/>
          </a:ln>
        </p:spPr>
        <p:txBody>
          <a:bodyPr wrap="square" rtlCol="0" anchor="ctr">
            <a:spAutoFit/>
          </a:bodyPr>
          <a:lstStyle/>
          <a:p>
            <a:pPr algn="ctr"/>
            <a:r>
              <a:rPr lang="ja-JP" altLang="en-US" b="1" dirty="0">
                <a:solidFill>
                  <a:srgbClr val="FF0000"/>
                </a:solidFill>
              </a:rPr>
              <a:t>千葉</a:t>
            </a:r>
            <a:endParaRPr kumimoji="1" lang="ja-JP" altLang="en-US" b="1" dirty="0">
              <a:solidFill>
                <a:srgbClr val="FF0000"/>
              </a:solidFill>
            </a:endParaRPr>
          </a:p>
        </p:txBody>
      </p:sp>
      <p:sp>
        <p:nvSpPr>
          <p:cNvPr id="49" name="テキスト ボックス 48">
            <a:extLst>
              <a:ext uri="{FF2B5EF4-FFF2-40B4-BE49-F238E27FC236}">
                <a16:creationId xmlns:a16="http://schemas.microsoft.com/office/drawing/2014/main" id="{FB50E89D-BD5F-42F5-8E8F-E96F4E6FA66B}"/>
              </a:ext>
            </a:extLst>
          </p:cNvPr>
          <p:cNvSpPr txBox="1"/>
          <p:nvPr/>
        </p:nvSpPr>
        <p:spPr>
          <a:xfrm>
            <a:off x="7328601" y="3398985"/>
            <a:ext cx="1570761" cy="369332"/>
          </a:xfrm>
          <a:prstGeom prst="rect">
            <a:avLst/>
          </a:prstGeom>
          <a:noFill/>
          <a:ln w="19050">
            <a:noFill/>
          </a:ln>
        </p:spPr>
        <p:txBody>
          <a:bodyPr wrap="square" rtlCol="0" anchor="ctr">
            <a:spAutoFit/>
          </a:bodyPr>
          <a:lstStyle/>
          <a:p>
            <a:pPr algn="ctr"/>
            <a:r>
              <a:rPr kumimoji="1" lang="ja-JP" altLang="en-US" b="1" dirty="0">
                <a:solidFill>
                  <a:srgbClr val="FF0000"/>
                </a:solidFill>
              </a:rPr>
              <a:t>○○○○○○</a:t>
            </a:r>
          </a:p>
        </p:txBody>
      </p:sp>
      <p:sp>
        <p:nvSpPr>
          <p:cNvPr id="50" name="テキスト ボックス 49">
            <a:extLst>
              <a:ext uri="{FF2B5EF4-FFF2-40B4-BE49-F238E27FC236}">
                <a16:creationId xmlns:a16="http://schemas.microsoft.com/office/drawing/2014/main" id="{5117B216-CDF4-453C-9ADB-A64AFD275C94}"/>
              </a:ext>
            </a:extLst>
          </p:cNvPr>
          <p:cNvSpPr txBox="1"/>
          <p:nvPr/>
        </p:nvSpPr>
        <p:spPr>
          <a:xfrm>
            <a:off x="7353144" y="4424643"/>
            <a:ext cx="1640047" cy="369332"/>
          </a:xfrm>
          <a:prstGeom prst="rect">
            <a:avLst/>
          </a:prstGeom>
          <a:noFill/>
          <a:ln w="19050">
            <a:noFill/>
          </a:ln>
        </p:spPr>
        <p:txBody>
          <a:bodyPr wrap="square" rtlCol="0" anchor="ctr">
            <a:spAutoFit/>
          </a:bodyPr>
          <a:lstStyle/>
          <a:p>
            <a:pPr algn="ctr"/>
            <a:r>
              <a:rPr kumimoji="1" lang="ja-JP" altLang="en-US" b="1" dirty="0">
                <a:solidFill>
                  <a:srgbClr val="FF0000"/>
                </a:solidFill>
              </a:rPr>
              <a:t>○○</a:t>
            </a:r>
            <a:r>
              <a:rPr kumimoji="1" lang="ja-JP" altLang="en-US" b="1" dirty="0" err="1">
                <a:solidFill>
                  <a:srgbClr val="FF0000"/>
                </a:solidFill>
              </a:rPr>
              <a:t>ー</a:t>
            </a:r>
            <a:r>
              <a:rPr kumimoji="1" lang="ja-JP" altLang="en-US" b="1" dirty="0">
                <a:solidFill>
                  <a:srgbClr val="FF0000"/>
                </a:solidFill>
              </a:rPr>
              <a:t>○○○</a:t>
            </a:r>
          </a:p>
        </p:txBody>
      </p:sp>
    </p:spTree>
    <p:extLst>
      <p:ext uri="{BB962C8B-B14F-4D97-AF65-F5344CB8AC3E}">
        <p14:creationId xmlns:p14="http://schemas.microsoft.com/office/powerpoint/2010/main" val="3695877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grpId="0" nodeType="afterEffect">
                                  <p:stCondLst>
                                    <p:cond delay="500"/>
                                  </p:stCondLst>
                                  <p:childTnLst>
                                    <p:set>
                                      <p:cBhvr>
                                        <p:cTn id="6" dur="1" fill="hold">
                                          <p:stCondLst>
                                            <p:cond delay="0"/>
                                          </p:stCondLst>
                                        </p:cTn>
                                        <p:tgtEl>
                                          <p:spTgt spid="36"/>
                                        </p:tgtEl>
                                        <p:attrNameLst>
                                          <p:attrName>style.visibility</p:attrName>
                                        </p:attrNameLst>
                                      </p:cBhvr>
                                      <p:to>
                                        <p:strVal val="visible"/>
                                      </p:to>
                                    </p:set>
                                    <p:animEffect transition="in" filter="circle(out)">
                                      <p:cBhvr>
                                        <p:cTn id="7" dur="1000"/>
                                        <p:tgtEl>
                                          <p:spTgt spid="36"/>
                                        </p:tgtEl>
                                      </p:cBhvr>
                                    </p:animEffect>
                                  </p:childTnLst>
                                </p:cTn>
                              </p:par>
                            </p:childTnLst>
                          </p:cTn>
                        </p:par>
                        <p:par>
                          <p:cTn id="8" fill="hold">
                            <p:stCondLst>
                              <p:cond delay="1500"/>
                            </p:stCondLst>
                            <p:childTnLst>
                              <p:par>
                                <p:cTn id="9" presetID="14" presetClass="entr" presetSubtype="10" fill="hold" grpId="0" nodeType="afterEffect">
                                  <p:stCondLst>
                                    <p:cond delay="1000"/>
                                  </p:stCondLst>
                                  <p:childTnLst>
                                    <p:set>
                                      <p:cBhvr>
                                        <p:cTn id="10" dur="1" fill="hold">
                                          <p:stCondLst>
                                            <p:cond delay="0"/>
                                          </p:stCondLst>
                                        </p:cTn>
                                        <p:tgtEl>
                                          <p:spTgt spid="12"/>
                                        </p:tgtEl>
                                        <p:attrNameLst>
                                          <p:attrName>style.visibility</p:attrName>
                                        </p:attrNameLst>
                                      </p:cBhvr>
                                      <p:to>
                                        <p:strVal val="visible"/>
                                      </p:to>
                                    </p:set>
                                    <p:animEffect transition="in" filter="randombar(horizontal)">
                                      <p:cBhvr>
                                        <p:cTn id="11" dur="1000"/>
                                        <p:tgtEl>
                                          <p:spTgt spid="12"/>
                                        </p:tgtEl>
                                      </p:cBhvr>
                                    </p:animEffect>
                                  </p:childTnLst>
                                </p:cTn>
                              </p:par>
                            </p:childTnLst>
                          </p:cTn>
                        </p:par>
                        <p:par>
                          <p:cTn id="12" fill="hold">
                            <p:stCondLst>
                              <p:cond delay="3500"/>
                            </p:stCondLst>
                            <p:childTnLst>
                              <p:par>
                                <p:cTn id="13" presetID="53" presetClass="entr" presetSubtype="16" fill="hold" grpId="0" nodeType="afterEffect">
                                  <p:stCondLst>
                                    <p:cond delay="500"/>
                                  </p:stCondLst>
                                  <p:childTnLst>
                                    <p:set>
                                      <p:cBhvr>
                                        <p:cTn id="14" dur="1" fill="hold">
                                          <p:stCondLst>
                                            <p:cond delay="0"/>
                                          </p:stCondLst>
                                        </p:cTn>
                                        <p:tgtEl>
                                          <p:spTgt spid="42"/>
                                        </p:tgtEl>
                                        <p:attrNameLst>
                                          <p:attrName>style.visibility</p:attrName>
                                        </p:attrNameLst>
                                      </p:cBhvr>
                                      <p:to>
                                        <p:strVal val="visible"/>
                                      </p:to>
                                    </p:set>
                                    <p:anim calcmode="lin" valueType="num">
                                      <p:cBhvr>
                                        <p:cTn id="15" dur="1000" fill="hold"/>
                                        <p:tgtEl>
                                          <p:spTgt spid="42"/>
                                        </p:tgtEl>
                                        <p:attrNameLst>
                                          <p:attrName>ppt_w</p:attrName>
                                        </p:attrNameLst>
                                      </p:cBhvr>
                                      <p:tavLst>
                                        <p:tav tm="0">
                                          <p:val>
                                            <p:fltVal val="0"/>
                                          </p:val>
                                        </p:tav>
                                        <p:tav tm="100000">
                                          <p:val>
                                            <p:strVal val="#ppt_w"/>
                                          </p:val>
                                        </p:tav>
                                      </p:tavLst>
                                    </p:anim>
                                    <p:anim calcmode="lin" valueType="num">
                                      <p:cBhvr>
                                        <p:cTn id="16" dur="1000" fill="hold"/>
                                        <p:tgtEl>
                                          <p:spTgt spid="42"/>
                                        </p:tgtEl>
                                        <p:attrNameLst>
                                          <p:attrName>ppt_h</p:attrName>
                                        </p:attrNameLst>
                                      </p:cBhvr>
                                      <p:tavLst>
                                        <p:tav tm="0">
                                          <p:val>
                                            <p:fltVal val="0"/>
                                          </p:val>
                                        </p:tav>
                                        <p:tav tm="100000">
                                          <p:val>
                                            <p:strVal val="#ppt_h"/>
                                          </p:val>
                                        </p:tav>
                                      </p:tavLst>
                                    </p:anim>
                                    <p:animEffect transition="in" filter="fade">
                                      <p:cBhvr>
                                        <p:cTn id="17" dur="1000"/>
                                        <p:tgtEl>
                                          <p:spTgt spid="42"/>
                                        </p:tgtEl>
                                      </p:cBhvr>
                                    </p:animEffect>
                                  </p:childTnLst>
                                </p:cTn>
                              </p:par>
                              <p:par>
                                <p:cTn id="18" presetID="2" presetClass="entr" presetSubtype="8" fill="hold" grpId="0" nodeType="withEffect">
                                  <p:stCondLst>
                                    <p:cond delay="500"/>
                                  </p:stCondLst>
                                  <p:childTnLst>
                                    <p:set>
                                      <p:cBhvr>
                                        <p:cTn id="19" dur="1" fill="hold">
                                          <p:stCondLst>
                                            <p:cond delay="0"/>
                                          </p:stCondLst>
                                        </p:cTn>
                                        <p:tgtEl>
                                          <p:spTgt spid="28"/>
                                        </p:tgtEl>
                                        <p:attrNameLst>
                                          <p:attrName>style.visibility</p:attrName>
                                        </p:attrNameLst>
                                      </p:cBhvr>
                                      <p:to>
                                        <p:strVal val="visible"/>
                                      </p:to>
                                    </p:set>
                                    <p:anim calcmode="lin" valueType="num">
                                      <p:cBhvr additive="base">
                                        <p:cTn id="20" dur="1000" fill="hold"/>
                                        <p:tgtEl>
                                          <p:spTgt spid="28"/>
                                        </p:tgtEl>
                                        <p:attrNameLst>
                                          <p:attrName>ppt_x</p:attrName>
                                        </p:attrNameLst>
                                      </p:cBhvr>
                                      <p:tavLst>
                                        <p:tav tm="0">
                                          <p:val>
                                            <p:strVal val="0-#ppt_w/2"/>
                                          </p:val>
                                        </p:tav>
                                        <p:tav tm="100000">
                                          <p:val>
                                            <p:strVal val="#ppt_x"/>
                                          </p:val>
                                        </p:tav>
                                      </p:tavLst>
                                    </p:anim>
                                    <p:anim calcmode="lin" valueType="num">
                                      <p:cBhvr additive="base">
                                        <p:cTn id="21" dur="1000" fill="hold"/>
                                        <p:tgtEl>
                                          <p:spTgt spid="28"/>
                                        </p:tgtEl>
                                        <p:attrNameLst>
                                          <p:attrName>ppt_y</p:attrName>
                                        </p:attrNameLst>
                                      </p:cBhvr>
                                      <p:tavLst>
                                        <p:tav tm="0">
                                          <p:val>
                                            <p:strVal val="#ppt_y"/>
                                          </p:val>
                                        </p:tav>
                                        <p:tav tm="100000">
                                          <p:val>
                                            <p:strVal val="#ppt_y"/>
                                          </p:val>
                                        </p:tav>
                                      </p:tavLst>
                                    </p:anim>
                                  </p:childTnLst>
                                </p:cTn>
                              </p:par>
                            </p:childTnLst>
                          </p:cTn>
                        </p:par>
                        <p:par>
                          <p:cTn id="22" fill="hold">
                            <p:stCondLst>
                              <p:cond delay="5000"/>
                            </p:stCondLst>
                            <p:childTnLst>
                              <p:par>
                                <p:cTn id="23" presetID="22" presetClass="entr" presetSubtype="1" fill="hold" nodeType="after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wipe(up)">
                                      <p:cBhvr>
                                        <p:cTn id="25" dur="1000"/>
                                        <p:tgtEl>
                                          <p:spTgt spid="3"/>
                                        </p:tgtEl>
                                      </p:cBhvr>
                                    </p:animEffect>
                                  </p:childTnLst>
                                </p:cTn>
                              </p:par>
                            </p:childTnLst>
                          </p:cTn>
                        </p:par>
                        <p:par>
                          <p:cTn id="26" fill="hold">
                            <p:stCondLst>
                              <p:cond delay="6000"/>
                            </p:stCondLst>
                            <p:childTnLst>
                              <p:par>
                                <p:cTn id="27" presetID="53" presetClass="entr" presetSubtype="16" fill="hold" grpId="0" nodeType="afterEffect">
                                  <p:stCondLst>
                                    <p:cond delay="500"/>
                                  </p:stCondLst>
                                  <p:childTnLst>
                                    <p:set>
                                      <p:cBhvr>
                                        <p:cTn id="28" dur="1" fill="hold">
                                          <p:stCondLst>
                                            <p:cond delay="0"/>
                                          </p:stCondLst>
                                        </p:cTn>
                                        <p:tgtEl>
                                          <p:spTgt spid="43"/>
                                        </p:tgtEl>
                                        <p:attrNameLst>
                                          <p:attrName>style.visibility</p:attrName>
                                        </p:attrNameLst>
                                      </p:cBhvr>
                                      <p:to>
                                        <p:strVal val="visible"/>
                                      </p:to>
                                    </p:set>
                                    <p:anim calcmode="lin" valueType="num">
                                      <p:cBhvr>
                                        <p:cTn id="29" dur="1000" fill="hold"/>
                                        <p:tgtEl>
                                          <p:spTgt spid="43"/>
                                        </p:tgtEl>
                                        <p:attrNameLst>
                                          <p:attrName>ppt_w</p:attrName>
                                        </p:attrNameLst>
                                      </p:cBhvr>
                                      <p:tavLst>
                                        <p:tav tm="0">
                                          <p:val>
                                            <p:fltVal val="0"/>
                                          </p:val>
                                        </p:tav>
                                        <p:tav tm="100000">
                                          <p:val>
                                            <p:strVal val="#ppt_w"/>
                                          </p:val>
                                        </p:tav>
                                      </p:tavLst>
                                    </p:anim>
                                    <p:anim calcmode="lin" valueType="num">
                                      <p:cBhvr>
                                        <p:cTn id="30" dur="1000" fill="hold"/>
                                        <p:tgtEl>
                                          <p:spTgt spid="43"/>
                                        </p:tgtEl>
                                        <p:attrNameLst>
                                          <p:attrName>ppt_h</p:attrName>
                                        </p:attrNameLst>
                                      </p:cBhvr>
                                      <p:tavLst>
                                        <p:tav tm="0">
                                          <p:val>
                                            <p:fltVal val="0"/>
                                          </p:val>
                                        </p:tav>
                                        <p:tav tm="100000">
                                          <p:val>
                                            <p:strVal val="#ppt_h"/>
                                          </p:val>
                                        </p:tav>
                                      </p:tavLst>
                                    </p:anim>
                                    <p:animEffect transition="in" filter="fade">
                                      <p:cBhvr>
                                        <p:cTn id="31" dur="1000"/>
                                        <p:tgtEl>
                                          <p:spTgt spid="43"/>
                                        </p:tgtEl>
                                      </p:cBhvr>
                                    </p:animEffect>
                                  </p:childTnLst>
                                </p:cTn>
                              </p:par>
                            </p:childTnLst>
                          </p:cTn>
                        </p:par>
                        <p:par>
                          <p:cTn id="32" fill="hold">
                            <p:stCondLst>
                              <p:cond delay="7500"/>
                            </p:stCondLst>
                            <p:childTnLst>
                              <p:par>
                                <p:cTn id="33" presetID="53" presetClass="entr" presetSubtype="16" fill="hold" grpId="0" nodeType="afterEffect">
                                  <p:stCondLst>
                                    <p:cond delay="1900"/>
                                  </p:stCondLst>
                                  <p:childTnLst>
                                    <p:set>
                                      <p:cBhvr>
                                        <p:cTn id="34" dur="1" fill="hold">
                                          <p:stCondLst>
                                            <p:cond delay="0"/>
                                          </p:stCondLst>
                                        </p:cTn>
                                        <p:tgtEl>
                                          <p:spTgt spid="40"/>
                                        </p:tgtEl>
                                        <p:attrNameLst>
                                          <p:attrName>style.visibility</p:attrName>
                                        </p:attrNameLst>
                                      </p:cBhvr>
                                      <p:to>
                                        <p:strVal val="visible"/>
                                      </p:to>
                                    </p:set>
                                    <p:anim calcmode="lin" valueType="num">
                                      <p:cBhvr>
                                        <p:cTn id="35" dur="1000" fill="hold"/>
                                        <p:tgtEl>
                                          <p:spTgt spid="40"/>
                                        </p:tgtEl>
                                        <p:attrNameLst>
                                          <p:attrName>ppt_w</p:attrName>
                                        </p:attrNameLst>
                                      </p:cBhvr>
                                      <p:tavLst>
                                        <p:tav tm="0">
                                          <p:val>
                                            <p:fltVal val="0"/>
                                          </p:val>
                                        </p:tav>
                                        <p:tav tm="100000">
                                          <p:val>
                                            <p:strVal val="#ppt_w"/>
                                          </p:val>
                                        </p:tav>
                                      </p:tavLst>
                                    </p:anim>
                                    <p:anim calcmode="lin" valueType="num">
                                      <p:cBhvr>
                                        <p:cTn id="36" dur="1000" fill="hold"/>
                                        <p:tgtEl>
                                          <p:spTgt spid="40"/>
                                        </p:tgtEl>
                                        <p:attrNameLst>
                                          <p:attrName>ppt_h</p:attrName>
                                        </p:attrNameLst>
                                      </p:cBhvr>
                                      <p:tavLst>
                                        <p:tav tm="0">
                                          <p:val>
                                            <p:fltVal val="0"/>
                                          </p:val>
                                        </p:tav>
                                        <p:tav tm="100000">
                                          <p:val>
                                            <p:strVal val="#ppt_h"/>
                                          </p:val>
                                        </p:tav>
                                      </p:tavLst>
                                    </p:anim>
                                    <p:animEffect transition="in" filter="fade">
                                      <p:cBhvr>
                                        <p:cTn id="37" dur="1000"/>
                                        <p:tgtEl>
                                          <p:spTgt spid="40"/>
                                        </p:tgtEl>
                                      </p:cBhvr>
                                    </p:animEffect>
                                  </p:childTnLst>
                                </p:cTn>
                              </p:par>
                            </p:childTnLst>
                          </p:cTn>
                        </p:par>
                        <p:par>
                          <p:cTn id="38" fill="hold">
                            <p:stCondLst>
                              <p:cond delay="10400"/>
                            </p:stCondLst>
                            <p:childTnLst>
                              <p:par>
                                <p:cTn id="39" presetID="22" presetClass="entr" presetSubtype="8"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wipe(left)">
                                      <p:cBhvr>
                                        <p:cTn id="41" dur="1000"/>
                                        <p:tgtEl>
                                          <p:spTgt spid="45"/>
                                        </p:tgtEl>
                                      </p:cBhvr>
                                    </p:animEffect>
                                  </p:childTnLst>
                                </p:cTn>
                              </p:par>
                              <p:par>
                                <p:cTn id="42" presetID="22" presetClass="entr" presetSubtype="1" fill="hold" nodeType="withEffect">
                                  <p:stCondLst>
                                    <p:cond delay="0"/>
                                  </p:stCondLst>
                                  <p:childTnLst>
                                    <p:set>
                                      <p:cBhvr>
                                        <p:cTn id="43" dur="1" fill="hold">
                                          <p:stCondLst>
                                            <p:cond delay="0"/>
                                          </p:stCondLst>
                                        </p:cTn>
                                        <p:tgtEl>
                                          <p:spTgt spid="48"/>
                                        </p:tgtEl>
                                        <p:attrNameLst>
                                          <p:attrName>style.visibility</p:attrName>
                                        </p:attrNameLst>
                                      </p:cBhvr>
                                      <p:to>
                                        <p:strVal val="visible"/>
                                      </p:to>
                                    </p:set>
                                    <p:animEffect transition="in" filter="wipe(up)">
                                      <p:cBhvr>
                                        <p:cTn id="44" dur="1000"/>
                                        <p:tgtEl>
                                          <p:spTgt spid="48"/>
                                        </p:tgtEl>
                                      </p:cBhvr>
                                    </p:animEffect>
                                  </p:childTnLst>
                                </p:cTn>
                              </p:par>
                            </p:childTnLst>
                          </p:cTn>
                        </p:par>
                        <p:par>
                          <p:cTn id="45" fill="hold">
                            <p:stCondLst>
                              <p:cond delay="11400"/>
                            </p:stCondLst>
                            <p:childTnLst>
                              <p:par>
                                <p:cTn id="46" presetID="53" presetClass="entr" presetSubtype="16" fill="hold" grpId="0" nodeType="afterEffect">
                                  <p:stCondLst>
                                    <p:cond delay="0"/>
                                  </p:stCondLst>
                                  <p:childTnLst>
                                    <p:set>
                                      <p:cBhvr>
                                        <p:cTn id="47" dur="1" fill="hold">
                                          <p:stCondLst>
                                            <p:cond delay="0"/>
                                          </p:stCondLst>
                                        </p:cTn>
                                        <p:tgtEl>
                                          <p:spTgt spid="31"/>
                                        </p:tgtEl>
                                        <p:attrNameLst>
                                          <p:attrName>style.visibility</p:attrName>
                                        </p:attrNameLst>
                                      </p:cBhvr>
                                      <p:to>
                                        <p:strVal val="visible"/>
                                      </p:to>
                                    </p:set>
                                    <p:anim calcmode="lin" valueType="num">
                                      <p:cBhvr>
                                        <p:cTn id="48" dur="500" fill="hold"/>
                                        <p:tgtEl>
                                          <p:spTgt spid="31"/>
                                        </p:tgtEl>
                                        <p:attrNameLst>
                                          <p:attrName>ppt_w</p:attrName>
                                        </p:attrNameLst>
                                      </p:cBhvr>
                                      <p:tavLst>
                                        <p:tav tm="0">
                                          <p:val>
                                            <p:fltVal val="0"/>
                                          </p:val>
                                        </p:tav>
                                        <p:tav tm="100000">
                                          <p:val>
                                            <p:strVal val="#ppt_w"/>
                                          </p:val>
                                        </p:tav>
                                      </p:tavLst>
                                    </p:anim>
                                    <p:anim calcmode="lin" valueType="num">
                                      <p:cBhvr>
                                        <p:cTn id="49" dur="500" fill="hold"/>
                                        <p:tgtEl>
                                          <p:spTgt spid="31"/>
                                        </p:tgtEl>
                                        <p:attrNameLst>
                                          <p:attrName>ppt_h</p:attrName>
                                        </p:attrNameLst>
                                      </p:cBhvr>
                                      <p:tavLst>
                                        <p:tav tm="0">
                                          <p:val>
                                            <p:fltVal val="0"/>
                                          </p:val>
                                        </p:tav>
                                        <p:tav tm="100000">
                                          <p:val>
                                            <p:strVal val="#ppt_h"/>
                                          </p:val>
                                        </p:tav>
                                      </p:tavLst>
                                    </p:anim>
                                    <p:animEffect transition="in" filter="fade">
                                      <p:cBhvr>
                                        <p:cTn id="50" dur="500"/>
                                        <p:tgtEl>
                                          <p:spTgt spid="31"/>
                                        </p:tgtEl>
                                      </p:cBhvr>
                                    </p:animEffect>
                                  </p:childTnLst>
                                </p:cTn>
                              </p:par>
                            </p:childTnLst>
                          </p:cTn>
                        </p:par>
                        <p:par>
                          <p:cTn id="51" fill="hold">
                            <p:stCondLst>
                              <p:cond delay="11900"/>
                            </p:stCondLst>
                            <p:childTnLst>
                              <p:par>
                                <p:cTn id="52" presetID="22" presetClass="entr" presetSubtype="8" fill="hold" grpId="0" nodeType="afterEffect">
                                  <p:stCondLst>
                                    <p:cond delay="0"/>
                                  </p:stCondLst>
                                  <p:childTnLst>
                                    <p:set>
                                      <p:cBhvr>
                                        <p:cTn id="53" dur="1" fill="hold">
                                          <p:stCondLst>
                                            <p:cond delay="0"/>
                                          </p:stCondLst>
                                        </p:cTn>
                                        <p:tgtEl>
                                          <p:spTgt spid="49"/>
                                        </p:tgtEl>
                                        <p:attrNameLst>
                                          <p:attrName>style.visibility</p:attrName>
                                        </p:attrNameLst>
                                      </p:cBhvr>
                                      <p:to>
                                        <p:strVal val="visible"/>
                                      </p:to>
                                    </p:set>
                                    <p:animEffect transition="in" filter="wipe(left)">
                                      <p:cBhvr>
                                        <p:cTn id="54" dur="1000"/>
                                        <p:tgtEl>
                                          <p:spTgt spid="49"/>
                                        </p:tgtEl>
                                      </p:cBhvr>
                                    </p:animEffect>
                                  </p:childTnLst>
                                </p:cTn>
                              </p:par>
                            </p:childTnLst>
                          </p:cTn>
                        </p:par>
                        <p:par>
                          <p:cTn id="55" fill="hold">
                            <p:stCondLst>
                              <p:cond delay="12900"/>
                            </p:stCondLst>
                            <p:childTnLst>
                              <p:par>
                                <p:cTn id="56" presetID="53" presetClass="entr" presetSubtype="16" fill="hold" grpId="0" nodeType="afterEffect">
                                  <p:stCondLst>
                                    <p:cond delay="0"/>
                                  </p:stCondLst>
                                  <p:childTnLst>
                                    <p:set>
                                      <p:cBhvr>
                                        <p:cTn id="57" dur="1" fill="hold">
                                          <p:stCondLst>
                                            <p:cond delay="0"/>
                                          </p:stCondLst>
                                        </p:cTn>
                                        <p:tgtEl>
                                          <p:spTgt spid="47"/>
                                        </p:tgtEl>
                                        <p:attrNameLst>
                                          <p:attrName>style.visibility</p:attrName>
                                        </p:attrNameLst>
                                      </p:cBhvr>
                                      <p:to>
                                        <p:strVal val="visible"/>
                                      </p:to>
                                    </p:set>
                                    <p:anim calcmode="lin" valueType="num">
                                      <p:cBhvr>
                                        <p:cTn id="58" dur="500" fill="hold"/>
                                        <p:tgtEl>
                                          <p:spTgt spid="47"/>
                                        </p:tgtEl>
                                        <p:attrNameLst>
                                          <p:attrName>ppt_w</p:attrName>
                                        </p:attrNameLst>
                                      </p:cBhvr>
                                      <p:tavLst>
                                        <p:tav tm="0">
                                          <p:val>
                                            <p:fltVal val="0"/>
                                          </p:val>
                                        </p:tav>
                                        <p:tav tm="100000">
                                          <p:val>
                                            <p:strVal val="#ppt_w"/>
                                          </p:val>
                                        </p:tav>
                                      </p:tavLst>
                                    </p:anim>
                                    <p:anim calcmode="lin" valueType="num">
                                      <p:cBhvr>
                                        <p:cTn id="59" dur="500" fill="hold"/>
                                        <p:tgtEl>
                                          <p:spTgt spid="47"/>
                                        </p:tgtEl>
                                        <p:attrNameLst>
                                          <p:attrName>ppt_h</p:attrName>
                                        </p:attrNameLst>
                                      </p:cBhvr>
                                      <p:tavLst>
                                        <p:tav tm="0">
                                          <p:val>
                                            <p:fltVal val="0"/>
                                          </p:val>
                                        </p:tav>
                                        <p:tav tm="100000">
                                          <p:val>
                                            <p:strVal val="#ppt_h"/>
                                          </p:val>
                                        </p:tav>
                                      </p:tavLst>
                                    </p:anim>
                                    <p:animEffect transition="in" filter="fade">
                                      <p:cBhvr>
                                        <p:cTn id="60" dur="500"/>
                                        <p:tgtEl>
                                          <p:spTgt spid="47"/>
                                        </p:tgtEl>
                                      </p:cBhvr>
                                    </p:animEffect>
                                  </p:childTnLst>
                                </p:cTn>
                              </p:par>
                              <p:par>
                                <p:cTn id="61" presetID="53" presetClass="entr" presetSubtype="16" fill="hold" grpId="0" nodeType="withEffect">
                                  <p:stCondLst>
                                    <p:cond delay="0"/>
                                  </p:stCondLst>
                                  <p:childTnLst>
                                    <p:set>
                                      <p:cBhvr>
                                        <p:cTn id="62" dur="1" fill="hold">
                                          <p:stCondLst>
                                            <p:cond delay="0"/>
                                          </p:stCondLst>
                                        </p:cTn>
                                        <p:tgtEl>
                                          <p:spTgt spid="32"/>
                                        </p:tgtEl>
                                        <p:attrNameLst>
                                          <p:attrName>style.visibility</p:attrName>
                                        </p:attrNameLst>
                                      </p:cBhvr>
                                      <p:to>
                                        <p:strVal val="visible"/>
                                      </p:to>
                                    </p:set>
                                    <p:anim calcmode="lin" valueType="num">
                                      <p:cBhvr>
                                        <p:cTn id="63" dur="500" fill="hold"/>
                                        <p:tgtEl>
                                          <p:spTgt spid="32"/>
                                        </p:tgtEl>
                                        <p:attrNameLst>
                                          <p:attrName>ppt_w</p:attrName>
                                        </p:attrNameLst>
                                      </p:cBhvr>
                                      <p:tavLst>
                                        <p:tav tm="0">
                                          <p:val>
                                            <p:fltVal val="0"/>
                                          </p:val>
                                        </p:tav>
                                        <p:tav tm="100000">
                                          <p:val>
                                            <p:strVal val="#ppt_w"/>
                                          </p:val>
                                        </p:tav>
                                      </p:tavLst>
                                    </p:anim>
                                    <p:anim calcmode="lin" valueType="num">
                                      <p:cBhvr>
                                        <p:cTn id="64" dur="500" fill="hold"/>
                                        <p:tgtEl>
                                          <p:spTgt spid="32"/>
                                        </p:tgtEl>
                                        <p:attrNameLst>
                                          <p:attrName>ppt_h</p:attrName>
                                        </p:attrNameLst>
                                      </p:cBhvr>
                                      <p:tavLst>
                                        <p:tav tm="0">
                                          <p:val>
                                            <p:fltVal val="0"/>
                                          </p:val>
                                        </p:tav>
                                        <p:tav tm="100000">
                                          <p:val>
                                            <p:strVal val="#ppt_h"/>
                                          </p:val>
                                        </p:tav>
                                      </p:tavLst>
                                    </p:anim>
                                    <p:animEffect transition="in" filter="fade">
                                      <p:cBhvr>
                                        <p:cTn id="65" dur="500"/>
                                        <p:tgtEl>
                                          <p:spTgt spid="32"/>
                                        </p:tgtEl>
                                      </p:cBhvr>
                                    </p:animEffect>
                                  </p:childTnLst>
                                </p:cTn>
                              </p:par>
                            </p:childTnLst>
                          </p:cTn>
                        </p:par>
                        <p:par>
                          <p:cTn id="66" fill="hold">
                            <p:stCondLst>
                              <p:cond delay="13400"/>
                            </p:stCondLst>
                            <p:childTnLst>
                              <p:par>
                                <p:cTn id="67" presetID="22" presetClass="entr" presetSubtype="8" fill="hold" grpId="0"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wipe(left)">
                                      <p:cBhvr>
                                        <p:cTn id="69" dur="1000"/>
                                        <p:tgtEl>
                                          <p:spTgt spid="50"/>
                                        </p:tgtEl>
                                      </p:cBhvr>
                                    </p:animEffect>
                                  </p:childTnLst>
                                </p:cTn>
                              </p:par>
                            </p:childTnLst>
                          </p:cTn>
                        </p:par>
                        <p:par>
                          <p:cTn id="70" fill="hold">
                            <p:stCondLst>
                              <p:cond delay="14400"/>
                            </p:stCondLst>
                            <p:childTnLst>
                              <p:par>
                                <p:cTn id="71" presetID="42" presetClass="entr" presetSubtype="0" fill="hold" grpId="0" nodeType="afterEffect">
                                  <p:stCondLst>
                                    <p:cond delay="500"/>
                                  </p:stCondLst>
                                  <p:childTnLst>
                                    <p:set>
                                      <p:cBhvr>
                                        <p:cTn id="72" dur="1" fill="hold">
                                          <p:stCondLst>
                                            <p:cond delay="0"/>
                                          </p:stCondLst>
                                        </p:cTn>
                                        <p:tgtEl>
                                          <p:spTgt spid="41"/>
                                        </p:tgtEl>
                                        <p:attrNameLst>
                                          <p:attrName>style.visibility</p:attrName>
                                        </p:attrNameLst>
                                      </p:cBhvr>
                                      <p:to>
                                        <p:strVal val="visible"/>
                                      </p:to>
                                    </p:set>
                                    <p:animEffect transition="in" filter="fade">
                                      <p:cBhvr>
                                        <p:cTn id="73" dur="1000"/>
                                        <p:tgtEl>
                                          <p:spTgt spid="41"/>
                                        </p:tgtEl>
                                      </p:cBhvr>
                                    </p:animEffect>
                                    <p:anim calcmode="lin" valueType="num">
                                      <p:cBhvr>
                                        <p:cTn id="74" dur="1000" fill="hold"/>
                                        <p:tgtEl>
                                          <p:spTgt spid="41"/>
                                        </p:tgtEl>
                                        <p:attrNameLst>
                                          <p:attrName>ppt_x</p:attrName>
                                        </p:attrNameLst>
                                      </p:cBhvr>
                                      <p:tavLst>
                                        <p:tav tm="0">
                                          <p:val>
                                            <p:strVal val="#ppt_x"/>
                                          </p:val>
                                        </p:tav>
                                        <p:tav tm="100000">
                                          <p:val>
                                            <p:strVal val="#ppt_x"/>
                                          </p:val>
                                        </p:tav>
                                      </p:tavLst>
                                    </p:anim>
                                    <p:anim calcmode="lin" valueType="num">
                                      <p:cBhvr>
                                        <p:cTn id="75" dur="1000" fill="hold"/>
                                        <p:tgtEl>
                                          <p:spTgt spid="41"/>
                                        </p:tgtEl>
                                        <p:attrNameLst>
                                          <p:attrName>ppt_y</p:attrName>
                                        </p:attrNameLst>
                                      </p:cBhvr>
                                      <p:tavLst>
                                        <p:tav tm="0">
                                          <p:val>
                                            <p:strVal val="#ppt_y+.1"/>
                                          </p:val>
                                        </p:tav>
                                        <p:tav tm="100000">
                                          <p:val>
                                            <p:strVal val="#ppt_y"/>
                                          </p:val>
                                        </p:tav>
                                      </p:tavLst>
                                    </p:anim>
                                  </p:childTnLst>
                                </p:cTn>
                              </p:par>
                              <p:par>
                                <p:cTn id="76" presetID="53" presetClass="entr" presetSubtype="16" fill="hold" grpId="0" nodeType="withEffect">
                                  <p:stCondLst>
                                    <p:cond delay="500"/>
                                  </p:stCondLst>
                                  <p:childTnLst>
                                    <p:set>
                                      <p:cBhvr>
                                        <p:cTn id="77" dur="1" fill="hold">
                                          <p:stCondLst>
                                            <p:cond delay="0"/>
                                          </p:stCondLst>
                                        </p:cTn>
                                        <p:tgtEl>
                                          <p:spTgt spid="33"/>
                                        </p:tgtEl>
                                        <p:attrNameLst>
                                          <p:attrName>style.visibility</p:attrName>
                                        </p:attrNameLst>
                                      </p:cBhvr>
                                      <p:to>
                                        <p:strVal val="visible"/>
                                      </p:to>
                                    </p:set>
                                    <p:anim calcmode="lin" valueType="num">
                                      <p:cBhvr>
                                        <p:cTn id="78" dur="1000" fill="hold"/>
                                        <p:tgtEl>
                                          <p:spTgt spid="33"/>
                                        </p:tgtEl>
                                        <p:attrNameLst>
                                          <p:attrName>ppt_w</p:attrName>
                                        </p:attrNameLst>
                                      </p:cBhvr>
                                      <p:tavLst>
                                        <p:tav tm="0">
                                          <p:val>
                                            <p:fltVal val="0"/>
                                          </p:val>
                                        </p:tav>
                                        <p:tav tm="100000">
                                          <p:val>
                                            <p:strVal val="#ppt_w"/>
                                          </p:val>
                                        </p:tav>
                                      </p:tavLst>
                                    </p:anim>
                                    <p:anim calcmode="lin" valueType="num">
                                      <p:cBhvr>
                                        <p:cTn id="79" dur="1000" fill="hold"/>
                                        <p:tgtEl>
                                          <p:spTgt spid="33"/>
                                        </p:tgtEl>
                                        <p:attrNameLst>
                                          <p:attrName>ppt_h</p:attrName>
                                        </p:attrNameLst>
                                      </p:cBhvr>
                                      <p:tavLst>
                                        <p:tav tm="0">
                                          <p:val>
                                            <p:fltVal val="0"/>
                                          </p:val>
                                        </p:tav>
                                        <p:tav tm="100000">
                                          <p:val>
                                            <p:strVal val="#ppt_h"/>
                                          </p:val>
                                        </p:tav>
                                      </p:tavLst>
                                    </p:anim>
                                    <p:animEffect transition="in" filter="fade">
                                      <p:cBhvr>
                                        <p:cTn id="80" dur="1000"/>
                                        <p:tgtEl>
                                          <p:spTgt spid="33"/>
                                        </p:tgtEl>
                                      </p:cBhvr>
                                    </p:animEffect>
                                  </p:childTnLst>
                                </p:cTn>
                              </p:par>
                              <p:par>
                                <p:cTn id="81" presetID="53" presetClass="entr" presetSubtype="16" fill="hold" grpId="0" nodeType="withEffect">
                                  <p:stCondLst>
                                    <p:cond delay="500"/>
                                  </p:stCondLst>
                                  <p:childTnLst>
                                    <p:set>
                                      <p:cBhvr>
                                        <p:cTn id="82" dur="1" fill="hold">
                                          <p:stCondLst>
                                            <p:cond delay="0"/>
                                          </p:stCondLst>
                                        </p:cTn>
                                        <p:tgtEl>
                                          <p:spTgt spid="35"/>
                                        </p:tgtEl>
                                        <p:attrNameLst>
                                          <p:attrName>style.visibility</p:attrName>
                                        </p:attrNameLst>
                                      </p:cBhvr>
                                      <p:to>
                                        <p:strVal val="visible"/>
                                      </p:to>
                                    </p:set>
                                    <p:anim calcmode="lin" valueType="num">
                                      <p:cBhvr>
                                        <p:cTn id="83" dur="1000" fill="hold"/>
                                        <p:tgtEl>
                                          <p:spTgt spid="35"/>
                                        </p:tgtEl>
                                        <p:attrNameLst>
                                          <p:attrName>ppt_w</p:attrName>
                                        </p:attrNameLst>
                                      </p:cBhvr>
                                      <p:tavLst>
                                        <p:tav tm="0">
                                          <p:val>
                                            <p:fltVal val="0"/>
                                          </p:val>
                                        </p:tav>
                                        <p:tav tm="100000">
                                          <p:val>
                                            <p:strVal val="#ppt_w"/>
                                          </p:val>
                                        </p:tav>
                                      </p:tavLst>
                                    </p:anim>
                                    <p:anim calcmode="lin" valueType="num">
                                      <p:cBhvr>
                                        <p:cTn id="84" dur="1000" fill="hold"/>
                                        <p:tgtEl>
                                          <p:spTgt spid="35"/>
                                        </p:tgtEl>
                                        <p:attrNameLst>
                                          <p:attrName>ppt_h</p:attrName>
                                        </p:attrNameLst>
                                      </p:cBhvr>
                                      <p:tavLst>
                                        <p:tav tm="0">
                                          <p:val>
                                            <p:fltVal val="0"/>
                                          </p:val>
                                        </p:tav>
                                        <p:tav tm="100000">
                                          <p:val>
                                            <p:strVal val="#ppt_h"/>
                                          </p:val>
                                        </p:tav>
                                      </p:tavLst>
                                    </p:anim>
                                    <p:animEffect transition="in" filter="fade">
                                      <p:cBhvr>
                                        <p:cTn id="85" dur="1000"/>
                                        <p:tgtEl>
                                          <p:spTgt spid="35"/>
                                        </p:tgtEl>
                                      </p:cBhvr>
                                    </p:animEffect>
                                  </p:childTnLst>
                                </p:cTn>
                              </p:par>
                            </p:childTnLst>
                          </p:cTn>
                        </p:par>
                        <p:par>
                          <p:cTn id="86" fill="hold">
                            <p:stCondLst>
                              <p:cond delay="15900"/>
                            </p:stCondLst>
                            <p:childTnLst>
                              <p:par>
                                <p:cTn id="87" presetID="14" presetClass="entr" presetSubtype="10" fill="hold" grpId="0" nodeType="afterEffect">
                                  <p:stCondLst>
                                    <p:cond delay="500"/>
                                  </p:stCondLst>
                                  <p:childTnLst>
                                    <p:set>
                                      <p:cBhvr>
                                        <p:cTn id="88" dur="1" fill="hold">
                                          <p:stCondLst>
                                            <p:cond delay="0"/>
                                          </p:stCondLst>
                                        </p:cTn>
                                        <p:tgtEl>
                                          <p:spTgt spid="38"/>
                                        </p:tgtEl>
                                        <p:attrNameLst>
                                          <p:attrName>style.visibility</p:attrName>
                                        </p:attrNameLst>
                                      </p:cBhvr>
                                      <p:to>
                                        <p:strVal val="visible"/>
                                      </p:to>
                                    </p:set>
                                    <p:animEffect transition="in" filter="randombar(horizontal)">
                                      <p:cBhvr>
                                        <p:cTn id="89" dur="500"/>
                                        <p:tgtEl>
                                          <p:spTgt spid="38"/>
                                        </p:tgtEl>
                                      </p:cBhvr>
                                    </p:animEffect>
                                  </p:childTnLst>
                                </p:cTn>
                              </p:par>
                              <p:par>
                                <p:cTn id="90" presetID="14" presetClass="entr" presetSubtype="10" fill="hold" grpId="0" nodeType="withEffect">
                                  <p:stCondLst>
                                    <p:cond delay="500"/>
                                  </p:stCondLst>
                                  <p:childTnLst>
                                    <p:set>
                                      <p:cBhvr>
                                        <p:cTn id="91" dur="1" fill="hold">
                                          <p:stCondLst>
                                            <p:cond delay="0"/>
                                          </p:stCondLst>
                                        </p:cTn>
                                        <p:tgtEl>
                                          <p:spTgt spid="37"/>
                                        </p:tgtEl>
                                        <p:attrNameLst>
                                          <p:attrName>style.visibility</p:attrName>
                                        </p:attrNameLst>
                                      </p:cBhvr>
                                      <p:to>
                                        <p:strVal val="visible"/>
                                      </p:to>
                                    </p:set>
                                    <p:animEffect transition="in" filter="randombar(horizontal)">
                                      <p:cBhvr>
                                        <p:cTn id="92" dur="200"/>
                                        <p:tgtEl>
                                          <p:spTgt spid="37"/>
                                        </p:tgtEl>
                                      </p:cBhvr>
                                    </p:animEffect>
                                  </p:childTnLst>
                                </p:cTn>
                              </p:par>
                            </p:childTnLst>
                          </p:cTn>
                        </p:par>
                        <p:par>
                          <p:cTn id="93" fill="hold">
                            <p:stCondLst>
                              <p:cond delay="16900"/>
                            </p:stCondLst>
                            <p:childTnLst>
                              <p:par>
                                <p:cTn id="94" presetID="53" presetClass="entr" presetSubtype="16" fill="hold" grpId="0" nodeType="afterEffect">
                                  <p:stCondLst>
                                    <p:cond delay="1000"/>
                                  </p:stCondLst>
                                  <p:childTnLst>
                                    <p:set>
                                      <p:cBhvr>
                                        <p:cTn id="95" dur="1" fill="hold">
                                          <p:stCondLst>
                                            <p:cond delay="0"/>
                                          </p:stCondLst>
                                        </p:cTn>
                                        <p:tgtEl>
                                          <p:spTgt spid="29"/>
                                        </p:tgtEl>
                                        <p:attrNameLst>
                                          <p:attrName>style.visibility</p:attrName>
                                        </p:attrNameLst>
                                      </p:cBhvr>
                                      <p:to>
                                        <p:strVal val="visible"/>
                                      </p:to>
                                    </p:set>
                                    <p:anim calcmode="lin" valueType="num">
                                      <p:cBhvr>
                                        <p:cTn id="96" dur="1000" fill="hold"/>
                                        <p:tgtEl>
                                          <p:spTgt spid="29"/>
                                        </p:tgtEl>
                                        <p:attrNameLst>
                                          <p:attrName>ppt_w</p:attrName>
                                        </p:attrNameLst>
                                      </p:cBhvr>
                                      <p:tavLst>
                                        <p:tav tm="0">
                                          <p:val>
                                            <p:fltVal val="0"/>
                                          </p:val>
                                        </p:tav>
                                        <p:tav tm="100000">
                                          <p:val>
                                            <p:strVal val="#ppt_w"/>
                                          </p:val>
                                        </p:tav>
                                      </p:tavLst>
                                    </p:anim>
                                    <p:anim calcmode="lin" valueType="num">
                                      <p:cBhvr>
                                        <p:cTn id="97" dur="1000" fill="hold"/>
                                        <p:tgtEl>
                                          <p:spTgt spid="29"/>
                                        </p:tgtEl>
                                        <p:attrNameLst>
                                          <p:attrName>ppt_h</p:attrName>
                                        </p:attrNameLst>
                                      </p:cBhvr>
                                      <p:tavLst>
                                        <p:tav tm="0">
                                          <p:val>
                                            <p:fltVal val="0"/>
                                          </p:val>
                                        </p:tav>
                                        <p:tav tm="100000">
                                          <p:val>
                                            <p:strVal val="#ppt_h"/>
                                          </p:val>
                                        </p:tav>
                                      </p:tavLst>
                                    </p:anim>
                                    <p:animEffect transition="in" filter="fade">
                                      <p:cBhvr>
                                        <p:cTn id="98" dur="1000"/>
                                        <p:tgtEl>
                                          <p:spTgt spid="29"/>
                                        </p:tgtEl>
                                      </p:cBhvr>
                                    </p:animEffect>
                                  </p:childTnLst>
                                </p:cTn>
                              </p:par>
                            </p:childTnLst>
                          </p:cTn>
                        </p:par>
                        <p:par>
                          <p:cTn id="99" fill="hold">
                            <p:stCondLst>
                              <p:cond delay="18900"/>
                            </p:stCondLst>
                            <p:childTnLst>
                              <p:par>
                                <p:cTn id="100" presetID="16" presetClass="entr" presetSubtype="42" fill="hold" grpId="0" nodeType="afterEffect">
                                  <p:stCondLst>
                                    <p:cond delay="1000"/>
                                  </p:stCondLst>
                                  <p:childTnLst>
                                    <p:set>
                                      <p:cBhvr>
                                        <p:cTn id="101" dur="1" fill="hold">
                                          <p:stCondLst>
                                            <p:cond delay="0"/>
                                          </p:stCondLst>
                                        </p:cTn>
                                        <p:tgtEl>
                                          <p:spTgt spid="44"/>
                                        </p:tgtEl>
                                        <p:attrNameLst>
                                          <p:attrName>style.visibility</p:attrName>
                                        </p:attrNameLst>
                                      </p:cBhvr>
                                      <p:to>
                                        <p:strVal val="visible"/>
                                      </p:to>
                                    </p:set>
                                    <p:animEffect transition="in" filter="barn(outHorizontal)">
                                      <p:cBhvr>
                                        <p:cTn id="102" dur="10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9" grpId="0" animBg="1"/>
      <p:bldP spid="28" grpId="0" animBg="1"/>
      <p:bldP spid="31" grpId="0" animBg="1"/>
      <p:bldP spid="32" grpId="0" animBg="1"/>
      <p:bldP spid="33" grpId="0" animBg="1"/>
      <p:bldP spid="35" grpId="0" animBg="1"/>
      <p:bldP spid="36" grpId="0" animBg="1"/>
      <p:bldP spid="37" grpId="0" animBg="1"/>
      <p:bldP spid="38" grpId="0" animBg="1"/>
      <p:bldP spid="40" grpId="0" animBg="1"/>
      <p:bldP spid="41" grpId="0" animBg="1"/>
      <p:bldP spid="42" grpId="0" animBg="1"/>
      <p:bldP spid="43" grpId="0" animBg="1"/>
      <p:bldP spid="44" grpId="0"/>
      <p:bldP spid="47" grpId="0"/>
      <p:bldP spid="49" grpId="0"/>
      <p:bldP spid="50" grpId="0"/>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ln w="9525">
          <a:noFill/>
        </a:ln>
      </a:spPr>
      <a:bodyPr wrap="square" rtlCol="0" anchor="ctr">
        <a:spAutoFit/>
      </a:bodyPr>
      <a:lstStyle>
        <a:defPPr algn="ctr">
          <a:defRPr kumimoji="1"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4804</TotalTime>
  <Words>3707</Words>
  <Application>Microsoft Office PowerPoint</Application>
  <PresentationFormat>ワイド画面</PresentationFormat>
  <Paragraphs>560</Paragraphs>
  <Slides>21</Slides>
  <Notes>12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21</vt:i4>
      </vt:variant>
    </vt:vector>
  </HeadingPairs>
  <TitlesOfParts>
    <vt:vector size="31" baseType="lpstr">
      <vt:lpstr>HGP創英角ﾎﾟｯﾌﾟ体</vt:lpstr>
      <vt:lpstr>HGS創英角ﾎﾟｯﾌﾟ体</vt:lpstr>
      <vt:lpstr>ＭＳ ゴシック</vt:lpstr>
      <vt:lpstr>ＭＳ 明朝</vt:lpstr>
      <vt:lpstr>游ゴシック</vt:lpstr>
      <vt:lpstr>游ゴシック Light</vt:lpstr>
      <vt:lpstr>Arial</vt:lpstr>
      <vt:lpstr>Century</vt:lpstr>
      <vt:lpstr>Times New Roman</vt:lpstr>
      <vt:lpstr>Office テーマ</vt:lpstr>
      <vt:lpstr>美容所開設の届出①【確認】</vt:lpstr>
      <vt:lpstr>美容所開設の届出②-１【書類】</vt:lpstr>
      <vt:lpstr>PowerPoint プレゼンテーション</vt:lpstr>
      <vt:lpstr>PowerPoint プレゼンテーション</vt:lpstr>
      <vt:lpstr>１．美容所開設届・表①</vt:lpstr>
      <vt:lpstr>１．美容所開設届・表①-2</vt:lpstr>
      <vt:lpstr>１．美容所開設届・表①-3</vt:lpstr>
      <vt:lpstr>１．美容所開設届・裏①</vt:lpstr>
      <vt:lpstr>１．美容所開設届・裏①-2</vt:lpstr>
      <vt:lpstr>１．美容所開設届・裏①-3</vt:lpstr>
      <vt:lpstr>１．美容所開設届・裏①-4</vt:lpstr>
      <vt:lpstr>１．美容所開設届②</vt:lpstr>
      <vt:lpstr>２．美容所開設届③ 　　　構造及び設備の概要-1</vt:lpstr>
      <vt:lpstr>２．美容所開設届③ 　　　構造及び設備の概要-2</vt:lpstr>
      <vt:lpstr>２．美容所開設届③ 　　　構造及び設備の概要-3</vt:lpstr>
      <vt:lpstr>２．美容所開設届③ 　　　構造及び設備の概要-4</vt:lpstr>
      <vt:lpstr>２．美容所開設届③ 構造及び設備の概要・裏面</vt:lpstr>
      <vt:lpstr>３．美容所開設届（補足） 　　平面図の記入例</vt:lpstr>
      <vt:lpstr>４．美容所開設届④ 　　診　断　書</vt:lpstr>
      <vt:lpstr>４．美容所開設届④ 　　診　断　書-2</vt:lpstr>
      <vt:lpstr>４．美容所開設届④ 　　診　断　書-3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美容所開設の届出</dc:title>
  <dc:creator>木村　雅博</dc:creator>
  <cp:lastModifiedBy>木村　雅博</cp:lastModifiedBy>
  <cp:revision>427</cp:revision>
  <cp:lastPrinted>2022-03-04T03:00:15Z</cp:lastPrinted>
  <dcterms:created xsi:type="dcterms:W3CDTF">2021-06-23T02:36:31Z</dcterms:created>
  <dcterms:modified xsi:type="dcterms:W3CDTF">2022-03-04T07:31:28Z</dcterms:modified>
</cp:coreProperties>
</file>